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69"/>
  </p:notesMasterIdLst>
  <p:handoutMasterIdLst>
    <p:handoutMasterId r:id="rId70"/>
  </p:handoutMasterIdLst>
  <p:sldIdLst>
    <p:sldId id="446" r:id="rId2"/>
    <p:sldId id="966" r:id="rId3"/>
    <p:sldId id="602" r:id="rId4"/>
    <p:sldId id="601" r:id="rId5"/>
    <p:sldId id="603" r:id="rId6"/>
    <p:sldId id="604" r:id="rId7"/>
    <p:sldId id="605" r:id="rId8"/>
    <p:sldId id="389" r:id="rId9"/>
    <p:sldId id="539" r:id="rId10"/>
    <p:sldId id="588" r:id="rId11"/>
    <p:sldId id="589" r:id="rId12"/>
    <p:sldId id="590" r:id="rId13"/>
    <p:sldId id="587" r:id="rId14"/>
    <p:sldId id="549" r:id="rId15"/>
    <p:sldId id="261" r:id="rId16"/>
    <p:sldId id="1275" r:id="rId17"/>
    <p:sldId id="275" r:id="rId18"/>
    <p:sldId id="276" r:id="rId19"/>
    <p:sldId id="277" r:id="rId20"/>
    <p:sldId id="278" r:id="rId21"/>
    <p:sldId id="597" r:id="rId22"/>
    <p:sldId id="598" r:id="rId23"/>
    <p:sldId id="591" r:id="rId24"/>
    <p:sldId id="599" r:id="rId25"/>
    <p:sldId id="1282" r:id="rId26"/>
    <p:sldId id="967" r:id="rId27"/>
    <p:sldId id="965" r:id="rId28"/>
    <p:sldId id="964" r:id="rId29"/>
    <p:sldId id="1283" r:id="rId30"/>
    <p:sldId id="968" r:id="rId31"/>
    <p:sldId id="1253" r:id="rId32"/>
    <p:sldId id="1254" r:id="rId33"/>
    <p:sldId id="1255" r:id="rId34"/>
    <p:sldId id="1256" r:id="rId35"/>
    <p:sldId id="1257" r:id="rId36"/>
    <p:sldId id="600" r:id="rId37"/>
    <p:sldId id="1029" r:id="rId38"/>
    <p:sldId id="1208" r:id="rId39"/>
    <p:sldId id="1209" r:id="rId40"/>
    <p:sldId id="1216" r:id="rId41"/>
    <p:sldId id="1228" r:id="rId42"/>
    <p:sldId id="1252" r:id="rId43"/>
    <p:sldId id="1030" r:id="rId44"/>
    <p:sldId id="1278" r:id="rId45"/>
    <p:sldId id="1279" r:id="rId46"/>
    <p:sldId id="303" r:id="rId47"/>
    <p:sldId id="1280" r:id="rId48"/>
    <p:sldId id="1277" r:id="rId49"/>
    <p:sldId id="1263" r:id="rId50"/>
    <p:sldId id="1264" r:id="rId51"/>
    <p:sldId id="1268" r:id="rId52"/>
    <p:sldId id="284" r:id="rId53"/>
    <p:sldId id="555" r:id="rId54"/>
    <p:sldId id="1269" r:id="rId55"/>
    <p:sldId id="1270" r:id="rId56"/>
    <p:sldId id="1271" r:id="rId57"/>
    <p:sldId id="1272" r:id="rId58"/>
    <p:sldId id="1265" r:id="rId59"/>
    <p:sldId id="1266" r:id="rId60"/>
    <p:sldId id="1267" r:id="rId61"/>
    <p:sldId id="286" r:id="rId62"/>
    <p:sldId id="287" r:id="rId63"/>
    <p:sldId id="288" r:id="rId64"/>
    <p:sldId id="289" r:id="rId65"/>
    <p:sldId id="290" r:id="rId66"/>
    <p:sldId id="1273" r:id="rId67"/>
    <p:sldId id="1274" r:id="rId68"/>
  </p:sldIdLst>
  <p:sldSz cx="12192000" cy="6858000"/>
  <p:notesSz cx="7099300" cy="10234613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00"/>
    <a:srgbClr val="D5DFFF"/>
    <a:srgbClr val="B9CAFF"/>
    <a:srgbClr val="7999FF"/>
    <a:srgbClr val="0033CC"/>
    <a:srgbClr val="FF9999"/>
    <a:srgbClr val="FF3300"/>
    <a:srgbClr val="CC00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A4BCC-CFA0-4208-95AD-93F1F2F77383}" v="230" dt="2025-01-09T16:39:39.738"/>
    <p1510:client id="{145A247D-7EE3-4852-B1A9-2A954CB3AC47}" v="107" dt="2025-01-08T20:54:09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fan Meskar" userId="ae30a713-38f5-4e56-b874-fd636adcf478" providerId="ADAL" clId="{019F6437-8EE8-4070-951A-498DD9F6C1D0}"/>
    <pc:docChg chg="custSel delSld modSld">
      <pc:chgData name="Erfan Meskar" userId="ae30a713-38f5-4e56-b874-fd636adcf478" providerId="ADAL" clId="{019F6437-8EE8-4070-951A-498DD9F6C1D0}" dt="2025-01-09T17:14:44.678" v="33" actId="47"/>
      <pc:docMkLst>
        <pc:docMk/>
      </pc:docMkLst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68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69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70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71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72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73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274"/>
        </pc:sldMkLst>
      </pc:sldChg>
      <pc:sldChg chg="modSp mod">
        <pc:chgData name="Erfan Meskar" userId="ae30a713-38f5-4e56-b874-fd636adcf478" providerId="ADAL" clId="{019F6437-8EE8-4070-951A-498DD9F6C1D0}" dt="2025-01-09T17:11:29.033" v="28" actId="20577"/>
        <pc:sldMkLst>
          <pc:docMk/>
          <pc:sldMk cId="2372130530" sldId="964"/>
        </pc:sldMkLst>
        <pc:spChg chg="mod">
          <ac:chgData name="Erfan Meskar" userId="ae30a713-38f5-4e56-b874-fd636adcf478" providerId="ADAL" clId="{019F6437-8EE8-4070-951A-498DD9F6C1D0}" dt="2025-01-09T17:11:29.033" v="28" actId="20577"/>
          <ac:spMkLst>
            <pc:docMk/>
            <pc:sldMk cId="2372130530" sldId="964"/>
            <ac:spMk id="4" creationId="{C51FEDE4-0B5B-EAC5-B3AB-87F961F81C22}"/>
          </ac:spMkLst>
        </pc:spChg>
      </pc:sldChg>
      <pc:sldChg chg="modSp mod">
        <pc:chgData name="Erfan Meskar" userId="ae30a713-38f5-4e56-b874-fd636adcf478" providerId="ADAL" clId="{019F6437-8EE8-4070-951A-498DD9F6C1D0}" dt="2025-01-09T17:10:52.905" v="0" actId="6549"/>
        <pc:sldMkLst>
          <pc:docMk/>
          <pc:sldMk cId="3720695557" sldId="965"/>
        </pc:sldMkLst>
        <pc:spChg chg="mod">
          <ac:chgData name="Erfan Meskar" userId="ae30a713-38f5-4e56-b874-fd636adcf478" providerId="ADAL" clId="{019F6437-8EE8-4070-951A-498DD9F6C1D0}" dt="2025-01-09T17:10:52.905" v="0" actId="6549"/>
          <ac:spMkLst>
            <pc:docMk/>
            <pc:sldMk cId="3720695557" sldId="965"/>
            <ac:spMk id="81" creationId="{457CF4F4-ECE4-6187-1BE2-178C8761897B}"/>
          </ac:spMkLst>
        </pc:spChg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1258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1259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1260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0" sldId="1261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379321750" sldId="1262"/>
        </pc:sldMkLst>
      </pc:sldChg>
      <pc:sldChg chg="del">
        <pc:chgData name="Erfan Meskar" userId="ae30a713-38f5-4e56-b874-fd636adcf478" providerId="ADAL" clId="{019F6437-8EE8-4070-951A-498DD9F6C1D0}" dt="2025-01-09T17:14:44.678" v="33" actId="47"/>
        <pc:sldMkLst>
          <pc:docMk/>
          <pc:sldMk cId="3040609166" sldId="1276"/>
        </pc:sldMkLst>
      </pc:sldChg>
      <pc:sldChg chg="del">
        <pc:chgData name="Erfan Meskar" userId="ae30a713-38f5-4e56-b874-fd636adcf478" providerId="ADAL" clId="{019F6437-8EE8-4070-951A-498DD9F6C1D0}" dt="2025-01-09T17:14:33.427" v="31" actId="47"/>
        <pc:sldMkLst>
          <pc:docMk/>
          <pc:sldMk cId="2777022194" sldId="1284"/>
        </pc:sldMkLst>
      </pc:sldChg>
      <pc:sldChg chg="del">
        <pc:chgData name="Erfan Meskar" userId="ae30a713-38f5-4e56-b874-fd636adcf478" providerId="ADAL" clId="{019F6437-8EE8-4070-951A-498DD9F6C1D0}" dt="2025-01-09T17:14:38.057" v="32" actId="47"/>
        <pc:sldMkLst>
          <pc:docMk/>
          <pc:sldMk cId="3598024796" sldId="1285"/>
        </pc:sldMkLst>
      </pc:sldChg>
      <pc:sldChg chg="del">
        <pc:chgData name="Erfan Meskar" userId="ae30a713-38f5-4e56-b874-fd636adcf478" providerId="ADAL" clId="{019F6437-8EE8-4070-951A-498DD9F6C1D0}" dt="2025-01-09T17:14:06.680" v="30" actId="47"/>
        <pc:sldMkLst>
          <pc:docMk/>
          <pc:sldMk cId="3610843896" sldId="1286"/>
        </pc:sldMkLst>
      </pc:sldChg>
      <pc:sldChg chg="del">
        <pc:chgData name="Erfan Meskar" userId="ae30a713-38f5-4e56-b874-fd636adcf478" providerId="ADAL" clId="{019F6437-8EE8-4070-951A-498DD9F6C1D0}" dt="2025-01-09T17:13:50.431" v="29" actId="47"/>
        <pc:sldMkLst>
          <pc:docMk/>
          <pc:sldMk cId="3041623113" sldId="1287"/>
        </pc:sldMkLst>
      </pc:sldChg>
    </pc:docChg>
  </pc:docChgLst>
  <pc:docChgLst>
    <pc:chgData name="Erfan Meskar" userId="ae30a713-38f5-4e56-b874-fd636adcf478" providerId="ADAL" clId="{363685C4-FE7D-4640-A99A-804FFA11CE2C}"/>
    <pc:docChg chg="custSel modSld">
      <pc:chgData name="Erfan Meskar" userId="ae30a713-38f5-4e56-b874-fd636adcf478" providerId="ADAL" clId="{363685C4-FE7D-4640-A99A-804FFA11CE2C}" dt="2024-01-17T23:37:11.490" v="4" actId="478"/>
      <pc:docMkLst>
        <pc:docMk/>
      </pc:docMkLst>
      <pc:sldChg chg="addSp delSp mod">
        <pc:chgData name="Erfan Meskar" userId="ae30a713-38f5-4e56-b874-fd636adcf478" providerId="ADAL" clId="{363685C4-FE7D-4640-A99A-804FFA11CE2C}" dt="2024-01-17T23:37:11.490" v="4" actId="478"/>
        <pc:sldMkLst>
          <pc:docMk/>
          <pc:sldMk cId="0" sldId="284"/>
        </pc:sldMkLst>
      </pc:sldChg>
      <pc:sldChg chg="addSp">
        <pc:chgData name="Erfan Meskar" userId="ae30a713-38f5-4e56-b874-fd636adcf478" providerId="ADAL" clId="{363685C4-FE7D-4640-A99A-804FFA11CE2C}" dt="2024-01-17T19:37:09.820" v="2"/>
        <pc:sldMkLst>
          <pc:docMk/>
          <pc:sldMk cId="0" sldId="287"/>
        </pc:sldMkLst>
      </pc:sldChg>
      <pc:sldChg chg="addSp delSp mod">
        <pc:chgData name="Erfan Meskar" userId="ae30a713-38f5-4e56-b874-fd636adcf478" providerId="ADAL" clId="{363685C4-FE7D-4640-A99A-804FFA11CE2C}" dt="2024-01-17T23:36:19.335" v="3" actId="478"/>
        <pc:sldMkLst>
          <pc:docMk/>
          <pc:sldMk cId="2523202706" sldId="1264"/>
        </pc:sldMkLst>
      </pc:sldChg>
      <pc:sldChg chg="modAnim">
        <pc:chgData name="Erfan Meskar" userId="ae30a713-38f5-4e56-b874-fd636adcf478" providerId="ADAL" clId="{363685C4-FE7D-4640-A99A-804FFA11CE2C}" dt="2024-01-17T18:56:28.310" v="1"/>
        <pc:sldMkLst>
          <pc:docMk/>
          <pc:sldMk cId="1875663604" sldId="1268"/>
        </pc:sldMkLst>
      </pc:sldChg>
    </pc:docChg>
  </pc:docChgLst>
  <pc:docChgLst>
    <pc:chgData name="Erfan Meskar" userId="ae30a713-38f5-4e56-b874-fd636adcf478" providerId="ADAL" clId="{145A247D-7EE3-4852-B1A9-2A954CB3AC47}"/>
    <pc:docChg chg="undo custSel modSld sldOrd">
      <pc:chgData name="Erfan Meskar" userId="ae30a713-38f5-4e56-b874-fd636adcf478" providerId="ADAL" clId="{145A247D-7EE3-4852-B1A9-2A954CB3AC47}" dt="2025-01-08T20:55:06.193" v="290"/>
      <pc:docMkLst>
        <pc:docMk/>
      </pc:docMkLst>
      <pc:sldChg chg="ord">
        <pc:chgData name="Erfan Meskar" userId="ae30a713-38f5-4e56-b874-fd636adcf478" providerId="ADAL" clId="{145A247D-7EE3-4852-B1A9-2A954CB3AC47}" dt="2025-01-08T20:55:06.193" v="290"/>
        <pc:sldMkLst>
          <pc:docMk/>
          <pc:sldMk cId="98229983" sldId="591"/>
        </pc:sldMkLst>
      </pc:sldChg>
      <pc:sldChg chg="mod modShow">
        <pc:chgData name="Erfan Meskar" userId="ae30a713-38f5-4e56-b874-fd636adcf478" providerId="ADAL" clId="{145A247D-7EE3-4852-B1A9-2A954CB3AC47}" dt="2025-01-08T20:44:37.981" v="32" actId="729"/>
        <pc:sldMkLst>
          <pc:docMk/>
          <pc:sldMk cId="2543577307" sldId="593"/>
        </pc:sldMkLst>
      </pc:sldChg>
      <pc:sldChg chg="mod modShow">
        <pc:chgData name="Erfan Meskar" userId="ae30a713-38f5-4e56-b874-fd636adcf478" providerId="ADAL" clId="{145A247D-7EE3-4852-B1A9-2A954CB3AC47}" dt="2025-01-08T20:44:37.981" v="32" actId="729"/>
        <pc:sldMkLst>
          <pc:docMk/>
          <pc:sldMk cId="786830324" sldId="594"/>
        </pc:sldMkLst>
      </pc:sldChg>
      <pc:sldChg chg="mod modShow">
        <pc:chgData name="Erfan Meskar" userId="ae30a713-38f5-4e56-b874-fd636adcf478" providerId="ADAL" clId="{145A247D-7EE3-4852-B1A9-2A954CB3AC47}" dt="2025-01-08T20:44:37.981" v="32" actId="729"/>
        <pc:sldMkLst>
          <pc:docMk/>
          <pc:sldMk cId="1994467527" sldId="595"/>
        </pc:sldMkLst>
      </pc:sldChg>
      <pc:sldChg chg="mod modShow">
        <pc:chgData name="Erfan Meskar" userId="ae30a713-38f5-4e56-b874-fd636adcf478" providerId="ADAL" clId="{145A247D-7EE3-4852-B1A9-2A954CB3AC47}" dt="2025-01-08T17:31:01.077" v="31" actId="729"/>
        <pc:sldMkLst>
          <pc:docMk/>
          <pc:sldMk cId="3274085255" sldId="596"/>
        </pc:sldMkLst>
      </pc:sldChg>
      <pc:sldChg chg="addSp delSp modSp mod addAnim delAnim modAnim">
        <pc:chgData name="Erfan Meskar" userId="ae30a713-38f5-4e56-b874-fd636adcf478" providerId="ADAL" clId="{145A247D-7EE3-4852-B1A9-2A954CB3AC47}" dt="2025-01-08T20:54:09.766" v="288"/>
        <pc:sldMkLst>
          <pc:docMk/>
          <pc:sldMk cId="2168839946" sldId="598"/>
        </pc:sldMkLst>
        <pc:spChg chg="mod">
          <ac:chgData name="Erfan Meskar" userId="ae30a713-38f5-4e56-b874-fd636adcf478" providerId="ADAL" clId="{145A247D-7EE3-4852-B1A9-2A954CB3AC47}" dt="2025-01-08T20:49:23.156" v="201" actId="14100"/>
          <ac:spMkLst>
            <pc:docMk/>
            <pc:sldMk cId="2168839946" sldId="598"/>
            <ac:spMk id="3" creationId="{A29C4E69-7078-0204-24B9-66BEBB05DD7F}"/>
          </ac:spMkLst>
        </pc:spChg>
        <pc:spChg chg="del">
          <ac:chgData name="Erfan Meskar" userId="ae30a713-38f5-4e56-b874-fd636adcf478" providerId="ADAL" clId="{145A247D-7EE3-4852-B1A9-2A954CB3AC47}" dt="2025-01-08T20:46:44.793" v="45" actId="478"/>
          <ac:spMkLst>
            <pc:docMk/>
            <pc:sldMk cId="2168839946" sldId="598"/>
            <ac:spMk id="5" creationId="{C7FAA55C-74C0-D365-92A1-915CF677B9D5}"/>
          </ac:spMkLst>
        </pc:spChg>
        <pc:spChg chg="del">
          <ac:chgData name="Erfan Meskar" userId="ae30a713-38f5-4e56-b874-fd636adcf478" providerId="ADAL" clId="{145A247D-7EE3-4852-B1A9-2A954CB3AC47}" dt="2025-01-08T20:46:44.793" v="45" actId="478"/>
          <ac:spMkLst>
            <pc:docMk/>
            <pc:sldMk cId="2168839946" sldId="598"/>
            <ac:spMk id="6" creationId="{9E68E551-E439-3BD0-DED2-BFD5B7C3DB61}"/>
          </ac:spMkLst>
        </pc:spChg>
        <pc:spChg chg="del">
          <ac:chgData name="Erfan Meskar" userId="ae30a713-38f5-4e56-b874-fd636adcf478" providerId="ADAL" clId="{145A247D-7EE3-4852-B1A9-2A954CB3AC47}" dt="2025-01-08T20:46:44.793" v="45" actId="478"/>
          <ac:spMkLst>
            <pc:docMk/>
            <pc:sldMk cId="2168839946" sldId="598"/>
            <ac:spMk id="7" creationId="{44D70BD5-28D3-8AF8-907F-88C0F0B6422B}"/>
          </ac:spMkLst>
        </pc:spChg>
        <pc:spChg chg="del">
          <ac:chgData name="Erfan Meskar" userId="ae30a713-38f5-4e56-b874-fd636adcf478" providerId="ADAL" clId="{145A247D-7EE3-4852-B1A9-2A954CB3AC47}" dt="2025-01-08T20:46:44.793" v="45" actId="478"/>
          <ac:spMkLst>
            <pc:docMk/>
            <pc:sldMk cId="2168839946" sldId="598"/>
            <ac:spMk id="8" creationId="{ED3FE86C-E452-92CF-3A5E-79D4D2DD54DD}"/>
          </ac:spMkLst>
        </pc:spChg>
        <pc:spChg chg="del">
          <ac:chgData name="Erfan Meskar" userId="ae30a713-38f5-4e56-b874-fd636adcf478" providerId="ADAL" clId="{145A247D-7EE3-4852-B1A9-2A954CB3AC47}" dt="2025-01-08T20:46:44.793" v="45" actId="478"/>
          <ac:spMkLst>
            <pc:docMk/>
            <pc:sldMk cId="2168839946" sldId="598"/>
            <ac:spMk id="9" creationId="{2C8CB3A7-3ADB-66E0-55B0-FE9B666902E0}"/>
          </ac:spMkLst>
        </pc:spChg>
        <pc:spChg chg="add del mod">
          <ac:chgData name="Erfan Meskar" userId="ae30a713-38f5-4e56-b874-fd636adcf478" providerId="ADAL" clId="{145A247D-7EE3-4852-B1A9-2A954CB3AC47}" dt="2025-01-08T20:51:22.948" v="234" actId="478"/>
          <ac:spMkLst>
            <pc:docMk/>
            <pc:sldMk cId="2168839946" sldId="598"/>
            <ac:spMk id="26" creationId="{D8A49520-BB15-FF26-3AB4-05D3A7ED3A64}"/>
          </ac:spMkLst>
        </pc:spChg>
        <pc:spChg chg="add del mod">
          <ac:chgData name="Erfan Meskar" userId="ae30a713-38f5-4e56-b874-fd636adcf478" providerId="ADAL" clId="{145A247D-7EE3-4852-B1A9-2A954CB3AC47}" dt="2025-01-08T20:51:22.948" v="234" actId="478"/>
          <ac:spMkLst>
            <pc:docMk/>
            <pc:sldMk cId="2168839946" sldId="598"/>
            <ac:spMk id="27" creationId="{79744050-571E-ADE3-EB24-452483691092}"/>
          </ac:spMkLst>
        </pc:spChg>
        <pc:spChg chg="add del mod">
          <ac:chgData name="Erfan Meskar" userId="ae30a713-38f5-4e56-b874-fd636adcf478" providerId="ADAL" clId="{145A247D-7EE3-4852-B1A9-2A954CB3AC47}" dt="2025-01-08T20:51:22.948" v="234" actId="478"/>
          <ac:spMkLst>
            <pc:docMk/>
            <pc:sldMk cId="2168839946" sldId="598"/>
            <ac:spMk id="28" creationId="{F18C0C44-A6C3-901B-AE7D-170C8AD02060}"/>
          </ac:spMkLst>
        </pc:spChg>
        <pc:spChg chg="add del mod">
          <ac:chgData name="Erfan Meskar" userId="ae30a713-38f5-4e56-b874-fd636adcf478" providerId="ADAL" clId="{145A247D-7EE3-4852-B1A9-2A954CB3AC47}" dt="2025-01-08T20:51:22.948" v="234" actId="478"/>
          <ac:spMkLst>
            <pc:docMk/>
            <pc:sldMk cId="2168839946" sldId="598"/>
            <ac:spMk id="29" creationId="{70E99851-B90B-4083-AF4D-009A1F7BB7A3}"/>
          </ac:spMkLst>
        </pc:spChg>
        <pc:spChg chg="add del mod">
          <ac:chgData name="Erfan Meskar" userId="ae30a713-38f5-4e56-b874-fd636adcf478" providerId="ADAL" clId="{145A247D-7EE3-4852-B1A9-2A954CB3AC47}" dt="2025-01-08T20:51:22.948" v="234" actId="478"/>
          <ac:spMkLst>
            <pc:docMk/>
            <pc:sldMk cId="2168839946" sldId="598"/>
            <ac:spMk id="30" creationId="{F1C24188-0DFE-BE40-E5D8-4B5886CF60C4}"/>
          </ac:spMkLst>
        </pc:spChg>
      </pc:sldChg>
      <pc:sldChg chg="modSp mod">
        <pc:chgData name="Erfan Meskar" userId="ae30a713-38f5-4e56-b874-fd636adcf478" providerId="ADAL" clId="{145A247D-7EE3-4852-B1A9-2A954CB3AC47}" dt="2025-01-08T17:23:14.381" v="30" actId="20577"/>
        <pc:sldMkLst>
          <pc:docMk/>
          <pc:sldMk cId="2169357746" sldId="1275"/>
        </pc:sldMkLst>
        <pc:spChg chg="mod">
          <ac:chgData name="Erfan Meskar" userId="ae30a713-38f5-4e56-b874-fd636adcf478" providerId="ADAL" clId="{145A247D-7EE3-4852-B1A9-2A954CB3AC47}" dt="2025-01-08T17:23:14.381" v="30" actId="20577"/>
          <ac:spMkLst>
            <pc:docMk/>
            <pc:sldMk cId="2169357746" sldId="1275"/>
            <ac:spMk id="3" creationId="{A1A6C6F2-457F-4C56-9460-5C9BA9FC2D3D}"/>
          </ac:spMkLst>
        </pc:spChg>
      </pc:sldChg>
    </pc:docChg>
  </pc:docChgLst>
  <pc:docChgLst>
    <pc:chgData name="Erfan Meskar" userId="ae30a713-38f5-4e56-b874-fd636adcf478" providerId="ADAL" clId="{02F77F3B-81CD-495B-A520-D9A111232C4E}"/>
    <pc:docChg chg="undo redo custSel addSld delSld modSld sldOrd">
      <pc:chgData name="Erfan Meskar" userId="ae30a713-38f5-4e56-b874-fd636adcf478" providerId="ADAL" clId="{02F77F3B-81CD-495B-A520-D9A111232C4E}" dt="2024-01-16T23:47:41.926" v="1069" actId="1035"/>
      <pc:docMkLst>
        <pc:docMk/>
      </pc:docMkLst>
      <pc:sldChg chg="modSp">
        <pc:chgData name="Erfan Meskar" userId="ae30a713-38f5-4e56-b874-fd636adcf478" providerId="ADAL" clId="{02F77F3B-81CD-495B-A520-D9A111232C4E}" dt="2024-01-10T16:56:22.814" v="221" actId="20577"/>
        <pc:sldMkLst>
          <pc:docMk/>
          <pc:sldMk cId="0" sldId="261"/>
        </pc:sldMkLst>
      </pc:sldChg>
      <pc:sldChg chg="modSp mod">
        <pc:chgData name="Erfan Meskar" userId="ae30a713-38f5-4e56-b874-fd636adcf478" providerId="ADAL" clId="{02F77F3B-81CD-495B-A520-D9A111232C4E}" dt="2024-01-10T17:27:21.643" v="615" actId="20577"/>
        <pc:sldMkLst>
          <pc:docMk/>
          <pc:sldMk cId="0" sldId="268"/>
        </pc:sldMkLst>
      </pc:sldChg>
      <pc:sldChg chg="modSp mod">
        <pc:chgData name="Erfan Meskar" userId="ae30a713-38f5-4e56-b874-fd636adcf478" providerId="ADAL" clId="{02F77F3B-81CD-495B-A520-D9A111232C4E}" dt="2024-01-10T17:28:01.801" v="635" actId="1036"/>
        <pc:sldMkLst>
          <pc:docMk/>
          <pc:sldMk cId="0" sldId="269"/>
        </pc:sldMkLst>
      </pc:sldChg>
      <pc:sldChg chg="addSp delSp modSp mod">
        <pc:chgData name="Erfan Meskar" userId="ae30a713-38f5-4e56-b874-fd636adcf478" providerId="ADAL" clId="{02F77F3B-81CD-495B-A520-D9A111232C4E}" dt="2024-01-10T17:28:14.827" v="637"/>
        <pc:sldMkLst>
          <pc:docMk/>
          <pc:sldMk cId="0" sldId="270"/>
        </pc:sldMkLst>
      </pc:sldChg>
      <pc:sldChg chg="addSp delSp modSp mod">
        <pc:chgData name="Erfan Meskar" userId="ae30a713-38f5-4e56-b874-fd636adcf478" providerId="ADAL" clId="{02F77F3B-81CD-495B-A520-D9A111232C4E}" dt="2024-01-10T17:28:44.359" v="680"/>
        <pc:sldMkLst>
          <pc:docMk/>
          <pc:sldMk cId="0" sldId="271"/>
        </pc:sldMkLst>
      </pc:sldChg>
      <pc:sldChg chg="addSp delSp modSp mod">
        <pc:chgData name="Erfan Meskar" userId="ae30a713-38f5-4e56-b874-fd636adcf478" providerId="ADAL" clId="{02F77F3B-81CD-495B-A520-D9A111232C4E}" dt="2024-01-10T17:28:59.041" v="693"/>
        <pc:sldMkLst>
          <pc:docMk/>
          <pc:sldMk cId="0" sldId="272"/>
        </pc:sldMkLst>
      </pc:sldChg>
      <pc:sldChg chg="addSp delSp modSp mod">
        <pc:chgData name="Erfan Meskar" userId="ae30a713-38f5-4e56-b874-fd636adcf478" providerId="ADAL" clId="{02F77F3B-81CD-495B-A520-D9A111232C4E}" dt="2024-01-10T17:29:11.185" v="695"/>
        <pc:sldMkLst>
          <pc:docMk/>
          <pc:sldMk cId="0" sldId="273"/>
        </pc:sldMkLst>
      </pc:sldChg>
      <pc:sldChg chg="addSp delSp modSp mod">
        <pc:chgData name="Erfan Meskar" userId="ae30a713-38f5-4e56-b874-fd636adcf478" providerId="ADAL" clId="{02F77F3B-81CD-495B-A520-D9A111232C4E}" dt="2024-01-10T17:29:32.436" v="718"/>
        <pc:sldMkLst>
          <pc:docMk/>
          <pc:sldMk cId="0" sldId="274"/>
        </pc:sldMkLst>
      </pc:sldChg>
      <pc:sldChg chg="modSp add mod">
        <pc:chgData name="Erfan Meskar" userId="ae30a713-38f5-4e56-b874-fd636adcf478" providerId="ADAL" clId="{02F77F3B-81CD-495B-A520-D9A111232C4E}" dt="2024-01-16T23:42:30.213" v="861" actId="1035"/>
        <pc:sldMkLst>
          <pc:docMk/>
          <pc:sldMk cId="761094558" sldId="303"/>
        </pc:sldMkLst>
      </pc:sldChg>
      <pc:sldChg chg="addSp delSp modSp mod addAnim delAnim modAnim">
        <pc:chgData name="Erfan Meskar" userId="ae30a713-38f5-4e56-b874-fd636adcf478" providerId="ADAL" clId="{02F77F3B-81CD-495B-A520-D9A111232C4E}" dt="2024-01-10T17:22:28.372" v="560" actId="20577"/>
        <pc:sldMkLst>
          <pc:docMk/>
          <pc:sldMk cId="3274085255" sldId="596"/>
        </pc:sldMkLst>
      </pc:sldChg>
      <pc:sldChg chg="modSp mod">
        <pc:chgData name="Erfan Meskar" userId="ae30a713-38f5-4e56-b874-fd636adcf478" providerId="ADAL" clId="{02F77F3B-81CD-495B-A520-D9A111232C4E}" dt="2024-01-10T17:25:36.903" v="609" actId="1037"/>
        <pc:sldMkLst>
          <pc:docMk/>
          <pc:sldMk cId="4266706966" sldId="1208"/>
        </pc:sldMkLst>
      </pc:sldChg>
      <pc:sldChg chg="modSp mod">
        <pc:chgData name="Erfan Meskar" userId="ae30a713-38f5-4e56-b874-fd636adcf478" providerId="ADAL" clId="{02F77F3B-81CD-495B-A520-D9A111232C4E}" dt="2024-01-10T17:25:19.638" v="607" actId="14100"/>
        <pc:sldMkLst>
          <pc:docMk/>
          <pc:sldMk cId="995770178" sldId="1209"/>
        </pc:sldMkLst>
      </pc:sldChg>
      <pc:sldChg chg="modSp mod">
        <pc:chgData name="Erfan Meskar" userId="ae30a713-38f5-4e56-b874-fd636adcf478" providerId="ADAL" clId="{02F77F3B-81CD-495B-A520-D9A111232C4E}" dt="2024-01-10T17:25:02.451" v="606" actId="1037"/>
        <pc:sldMkLst>
          <pc:docMk/>
          <pc:sldMk cId="2264086061" sldId="1216"/>
        </pc:sldMkLst>
      </pc:sldChg>
      <pc:sldChg chg="delSp mod">
        <pc:chgData name="Erfan Meskar" userId="ae30a713-38f5-4e56-b874-fd636adcf478" providerId="ADAL" clId="{02F77F3B-81CD-495B-A520-D9A111232C4E}" dt="2024-01-10T17:26:50.751" v="610" actId="478"/>
        <pc:sldMkLst>
          <pc:docMk/>
          <pc:sldMk cId="2507683785" sldId="1228"/>
        </pc:sldMkLst>
      </pc:sldChg>
      <pc:sldChg chg="delSp mod">
        <pc:chgData name="Erfan Meskar" userId="ae30a713-38f5-4e56-b874-fd636adcf478" providerId="ADAL" clId="{02F77F3B-81CD-495B-A520-D9A111232C4E}" dt="2024-01-10T17:27:02.431" v="611" actId="478"/>
        <pc:sldMkLst>
          <pc:docMk/>
          <pc:sldMk cId="3548095989" sldId="1252"/>
        </pc:sldMkLst>
      </pc:sldChg>
      <pc:sldChg chg="addSp delSp modSp mod">
        <pc:chgData name="Erfan Meskar" userId="ae30a713-38f5-4e56-b874-fd636adcf478" providerId="ADAL" clId="{02F77F3B-81CD-495B-A520-D9A111232C4E}" dt="2024-01-10T17:29:43.733" v="730"/>
        <pc:sldMkLst>
          <pc:docMk/>
          <pc:sldMk cId="0" sldId="1258"/>
        </pc:sldMkLst>
      </pc:sldChg>
      <pc:sldChg chg="addSp delSp modSp mod">
        <pc:chgData name="Erfan Meskar" userId="ae30a713-38f5-4e56-b874-fd636adcf478" providerId="ADAL" clId="{02F77F3B-81CD-495B-A520-D9A111232C4E}" dt="2024-01-10T17:30:00.395" v="748"/>
        <pc:sldMkLst>
          <pc:docMk/>
          <pc:sldMk cId="0" sldId="1259"/>
        </pc:sldMkLst>
      </pc:sldChg>
      <pc:sldChg chg="addSp delSp modSp mod">
        <pc:chgData name="Erfan Meskar" userId="ae30a713-38f5-4e56-b874-fd636adcf478" providerId="ADAL" clId="{02F77F3B-81CD-495B-A520-D9A111232C4E}" dt="2024-01-10T17:30:05.250" v="750"/>
        <pc:sldMkLst>
          <pc:docMk/>
          <pc:sldMk cId="0" sldId="1260"/>
        </pc:sldMkLst>
      </pc:sldChg>
      <pc:sldChg chg="addSp delSp modSp mod">
        <pc:chgData name="Erfan Meskar" userId="ae30a713-38f5-4e56-b874-fd636adcf478" providerId="ADAL" clId="{02F77F3B-81CD-495B-A520-D9A111232C4E}" dt="2024-01-10T17:30:09.409" v="752"/>
        <pc:sldMkLst>
          <pc:docMk/>
          <pc:sldMk cId="0" sldId="1261"/>
        </pc:sldMkLst>
      </pc:sldChg>
      <pc:sldChg chg="modSp add mod ord">
        <pc:chgData name="Erfan Meskar" userId="ae30a713-38f5-4e56-b874-fd636adcf478" providerId="ADAL" clId="{02F77F3B-81CD-495B-A520-D9A111232C4E}" dt="2024-01-10T16:54:23.645" v="215" actId="20577"/>
        <pc:sldMkLst>
          <pc:docMk/>
          <pc:sldMk cId="2169357746" sldId="1275"/>
        </pc:sldMkLst>
      </pc:sldChg>
      <pc:sldChg chg="new del">
        <pc:chgData name="Erfan Meskar" userId="ae30a713-38f5-4e56-b874-fd636adcf478" providerId="ADAL" clId="{02F77F3B-81CD-495B-A520-D9A111232C4E}" dt="2024-01-10T16:47:33.611" v="1" actId="2696"/>
        <pc:sldMkLst>
          <pc:docMk/>
          <pc:sldMk cId="3038393450" sldId="1275"/>
        </pc:sldMkLst>
      </pc:sldChg>
      <pc:sldChg chg="modSp add mod">
        <pc:chgData name="Erfan Meskar" userId="ae30a713-38f5-4e56-b874-fd636adcf478" providerId="ADAL" clId="{02F77F3B-81CD-495B-A520-D9A111232C4E}" dt="2024-01-16T23:39:06.341" v="765" actId="20577"/>
        <pc:sldMkLst>
          <pc:docMk/>
          <pc:sldMk cId="3040609166" sldId="1276"/>
        </pc:sldMkLst>
      </pc:sldChg>
      <pc:sldChg chg="modSp add mod">
        <pc:chgData name="Erfan Meskar" userId="ae30a713-38f5-4e56-b874-fd636adcf478" providerId="ADAL" clId="{02F77F3B-81CD-495B-A520-D9A111232C4E}" dt="2024-01-16T23:39:12.946" v="767" actId="20577"/>
        <pc:sldMkLst>
          <pc:docMk/>
          <pc:sldMk cId="1977332858" sldId="1277"/>
        </pc:sldMkLst>
      </pc:sldChg>
      <pc:sldChg chg="modSp add mod">
        <pc:chgData name="Erfan Meskar" userId="ae30a713-38f5-4e56-b874-fd636adcf478" providerId="ADAL" clId="{02F77F3B-81CD-495B-A520-D9A111232C4E}" dt="2024-01-16T23:47:41.926" v="1069" actId="1035"/>
        <pc:sldMkLst>
          <pc:docMk/>
          <pc:sldMk cId="2508866497" sldId="1278"/>
        </pc:sldMkLst>
      </pc:sldChg>
      <pc:sldChg chg="modSp add mod modAnim">
        <pc:chgData name="Erfan Meskar" userId="ae30a713-38f5-4e56-b874-fd636adcf478" providerId="ADAL" clId="{02F77F3B-81CD-495B-A520-D9A111232C4E}" dt="2024-01-16T23:46:40.896" v="1046"/>
        <pc:sldMkLst>
          <pc:docMk/>
          <pc:sldMk cId="333103736" sldId="1279"/>
        </pc:sldMkLst>
      </pc:sldChg>
      <pc:sldChg chg="delSp modSp add mod">
        <pc:chgData name="Erfan Meskar" userId="ae30a713-38f5-4e56-b874-fd636adcf478" providerId="ADAL" clId="{02F77F3B-81CD-495B-A520-D9A111232C4E}" dt="2024-01-16T23:41:47.325" v="845" actId="478"/>
        <pc:sldMkLst>
          <pc:docMk/>
          <pc:sldMk cId="1293616425" sldId="1280"/>
        </pc:sldMkLst>
      </pc:sldChg>
    </pc:docChg>
  </pc:docChgLst>
  <pc:docChgLst>
    <pc:chgData name="Erfan Meskar" userId="ae30a713-38f5-4e56-b874-fd636adcf478" providerId="ADAL" clId="{106A4BCC-CFA0-4208-95AD-93F1F2F77383}"/>
    <pc:docChg chg="undo custSel addSld delSld modSld sldOrd">
      <pc:chgData name="Erfan Meskar" userId="ae30a713-38f5-4e56-b874-fd636adcf478" providerId="ADAL" clId="{106A4BCC-CFA0-4208-95AD-93F1F2F77383}" dt="2025-01-09T16:54:36.162" v="983" actId="20577"/>
      <pc:docMkLst>
        <pc:docMk/>
      </pc:docMkLst>
      <pc:sldChg chg="modSp mod">
        <pc:chgData name="Erfan Meskar" userId="ae30a713-38f5-4e56-b874-fd636adcf478" providerId="ADAL" clId="{106A4BCC-CFA0-4208-95AD-93F1F2F77383}" dt="2025-01-09T05:27:45.206" v="86" actId="20577"/>
        <pc:sldMkLst>
          <pc:docMk/>
          <pc:sldMk cId="0" sldId="261"/>
        </pc:sldMkLst>
        <pc:spChg chg="mod">
          <ac:chgData name="Erfan Meskar" userId="ae30a713-38f5-4e56-b874-fd636adcf478" providerId="ADAL" clId="{106A4BCC-CFA0-4208-95AD-93F1F2F77383}" dt="2025-01-09T05:27:45.206" v="86" actId="20577"/>
          <ac:spMkLst>
            <pc:docMk/>
            <pc:sldMk cId="0" sldId="261"/>
            <ac:spMk id="281" creationId="{00000000-0000-0000-0000-000000000000}"/>
          </ac:spMkLst>
        </pc:spChg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68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69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70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71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72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73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274"/>
        </pc:sldMkLst>
      </pc:sldChg>
      <pc:sldChg chg="modSp mod modAnim">
        <pc:chgData name="Erfan Meskar" userId="ae30a713-38f5-4e56-b874-fd636adcf478" providerId="ADAL" clId="{106A4BCC-CFA0-4208-95AD-93F1F2F77383}" dt="2025-01-09T06:34:48.506" v="388"/>
        <pc:sldMkLst>
          <pc:docMk/>
          <pc:sldMk cId="0" sldId="286"/>
        </pc:sldMkLst>
        <pc:spChg chg="mod">
          <ac:chgData name="Erfan Meskar" userId="ae30a713-38f5-4e56-b874-fd636adcf478" providerId="ADAL" clId="{106A4BCC-CFA0-4208-95AD-93F1F2F77383}" dt="2025-01-09T06:34:04.513" v="378" actId="1076"/>
          <ac:spMkLst>
            <pc:docMk/>
            <pc:sldMk cId="0" sldId="286"/>
            <ac:spMk id="980" creationId="{00000000-0000-0000-0000-000000000000}"/>
          </ac:spMkLst>
        </pc:spChg>
        <pc:spChg chg="mod">
          <ac:chgData name="Erfan Meskar" userId="ae30a713-38f5-4e56-b874-fd636adcf478" providerId="ADAL" clId="{106A4BCC-CFA0-4208-95AD-93F1F2F77383}" dt="2025-01-09T06:34:24.079" v="384" actId="1076"/>
          <ac:spMkLst>
            <pc:docMk/>
            <pc:sldMk cId="0" sldId="286"/>
            <ac:spMk id="998" creationId="{00000000-0000-0000-0000-000000000000}"/>
          </ac:spMkLst>
        </pc:spChg>
        <pc:spChg chg="mod">
          <ac:chgData name="Erfan Meskar" userId="ae30a713-38f5-4e56-b874-fd636adcf478" providerId="ADAL" clId="{106A4BCC-CFA0-4208-95AD-93F1F2F77383}" dt="2025-01-09T06:33:53.344" v="375" actId="1076"/>
          <ac:spMkLst>
            <pc:docMk/>
            <pc:sldMk cId="0" sldId="286"/>
            <ac:spMk id="1021" creationId="{00000000-0000-0000-0000-000000000000}"/>
          </ac:spMkLst>
        </pc:spChg>
        <pc:grpChg chg="mod">
          <ac:chgData name="Erfan Meskar" userId="ae30a713-38f5-4e56-b874-fd636adcf478" providerId="ADAL" clId="{106A4BCC-CFA0-4208-95AD-93F1F2F77383}" dt="2025-01-09T06:33:46.634" v="372" actId="1076"/>
          <ac:grpSpMkLst>
            <pc:docMk/>
            <pc:sldMk cId="0" sldId="286"/>
            <ac:grpSpMk id="988" creationId="{00000000-0000-0000-0000-000000000000}"/>
          </ac:grpSpMkLst>
        </pc:grpChg>
        <pc:grpChg chg="mod">
          <ac:chgData name="Erfan Meskar" userId="ae30a713-38f5-4e56-b874-fd636adcf478" providerId="ADAL" clId="{106A4BCC-CFA0-4208-95AD-93F1F2F77383}" dt="2025-01-09T06:34:17.578" v="381" actId="1076"/>
          <ac:grpSpMkLst>
            <pc:docMk/>
            <pc:sldMk cId="0" sldId="286"/>
            <ac:grpSpMk id="997" creationId="{00000000-0000-0000-0000-000000000000}"/>
          </ac:grpSpMkLst>
        </pc:grpChg>
      </pc:sldChg>
      <pc:sldChg chg="modSp mod">
        <pc:chgData name="Erfan Meskar" userId="ae30a713-38f5-4e56-b874-fd636adcf478" providerId="ADAL" clId="{106A4BCC-CFA0-4208-95AD-93F1F2F77383}" dt="2025-01-09T06:37:30.313" v="402" actId="108"/>
        <pc:sldMkLst>
          <pc:docMk/>
          <pc:sldMk cId="0" sldId="287"/>
        </pc:sldMkLst>
        <pc:spChg chg="mod">
          <ac:chgData name="Erfan Meskar" userId="ae30a713-38f5-4e56-b874-fd636adcf478" providerId="ADAL" clId="{106A4BCC-CFA0-4208-95AD-93F1F2F77383}" dt="2025-01-09T06:37:30.313" v="402" actId="108"/>
          <ac:spMkLst>
            <pc:docMk/>
            <pc:sldMk cId="0" sldId="287"/>
            <ac:spMk id="4" creationId="{BEF6A8E6-59C8-76E6-CA8B-1E13195BD1BE}"/>
          </ac:spMkLst>
        </pc:spChg>
      </pc:sldChg>
      <pc:sldChg chg="modSp">
        <pc:chgData name="Erfan Meskar" userId="ae30a713-38f5-4e56-b874-fd636adcf478" providerId="ADAL" clId="{106A4BCC-CFA0-4208-95AD-93F1F2F77383}" dt="2025-01-09T06:38:48.504" v="404" actId="16959"/>
        <pc:sldMkLst>
          <pc:docMk/>
          <pc:sldMk cId="0" sldId="288"/>
        </pc:sldMkLst>
        <pc:spChg chg="mod">
          <ac:chgData name="Erfan Meskar" userId="ae30a713-38f5-4e56-b874-fd636adcf478" providerId="ADAL" clId="{106A4BCC-CFA0-4208-95AD-93F1F2F77383}" dt="2025-01-09T06:38:48.504" v="404" actId="16959"/>
          <ac:spMkLst>
            <pc:docMk/>
            <pc:sldMk cId="0" sldId="288"/>
            <ac:spMk id="3" creationId="{38FA3C90-82CD-750E-76D9-907C900A4820}"/>
          </ac:spMkLst>
        </pc:spChg>
      </pc:sldChg>
      <pc:sldChg chg="delSp mod">
        <pc:chgData name="Erfan Meskar" userId="ae30a713-38f5-4e56-b874-fd636adcf478" providerId="ADAL" clId="{106A4BCC-CFA0-4208-95AD-93F1F2F77383}" dt="2025-01-09T06:40:33.427" v="407" actId="478"/>
        <pc:sldMkLst>
          <pc:docMk/>
          <pc:sldMk cId="0" sldId="290"/>
        </pc:sldMkLst>
        <pc:spChg chg="del">
          <ac:chgData name="Erfan Meskar" userId="ae30a713-38f5-4e56-b874-fd636adcf478" providerId="ADAL" clId="{106A4BCC-CFA0-4208-95AD-93F1F2F77383}" dt="2025-01-09T06:40:33.427" v="407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Erfan Meskar" userId="ae30a713-38f5-4e56-b874-fd636adcf478" providerId="ADAL" clId="{106A4BCC-CFA0-4208-95AD-93F1F2F77383}" dt="2025-01-09T06:40:27.519" v="405" actId="478"/>
          <ac:spMkLst>
            <pc:docMk/>
            <pc:sldMk cId="0" sldId="290"/>
            <ac:spMk id="1143" creationId="{00000000-0000-0000-0000-000000000000}"/>
          </ac:spMkLst>
        </pc:spChg>
        <pc:spChg chg="del">
          <ac:chgData name="Erfan Meskar" userId="ae30a713-38f5-4e56-b874-fd636adcf478" providerId="ADAL" clId="{106A4BCC-CFA0-4208-95AD-93F1F2F77383}" dt="2025-01-09T06:40:30.608" v="406" actId="478"/>
          <ac:spMkLst>
            <pc:docMk/>
            <pc:sldMk cId="0" sldId="290"/>
            <ac:spMk id="1144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16:34:57.696" v="820" actId="20577"/>
        <pc:sldMkLst>
          <pc:docMk/>
          <pc:sldMk cId="761094558" sldId="303"/>
        </pc:sldMkLst>
        <pc:spChg chg="mod">
          <ac:chgData name="Erfan Meskar" userId="ae30a713-38f5-4e56-b874-fd636adcf478" providerId="ADAL" clId="{106A4BCC-CFA0-4208-95AD-93F1F2F77383}" dt="2025-01-09T16:34:57.696" v="820" actId="20577"/>
          <ac:spMkLst>
            <pc:docMk/>
            <pc:sldMk cId="761094558" sldId="303"/>
            <ac:spMk id="2" creationId="{00000000-0000-0000-0000-000000000000}"/>
          </ac:spMkLst>
        </pc:spChg>
        <pc:spChg chg="mod">
          <ac:chgData name="Erfan Meskar" userId="ae30a713-38f5-4e56-b874-fd636adcf478" providerId="ADAL" clId="{106A4BCC-CFA0-4208-95AD-93F1F2F77383}" dt="2025-01-09T16:28:19.143" v="728" actId="20577"/>
          <ac:spMkLst>
            <pc:docMk/>
            <pc:sldMk cId="761094558" sldId="303"/>
            <ac:spMk id="7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06:44:30.840" v="413" actId="6549"/>
        <pc:sldMkLst>
          <pc:docMk/>
          <pc:sldMk cId="0" sldId="389"/>
        </pc:sldMkLst>
        <pc:spChg chg="mod">
          <ac:chgData name="Erfan Meskar" userId="ae30a713-38f5-4e56-b874-fd636adcf478" providerId="ADAL" clId="{106A4BCC-CFA0-4208-95AD-93F1F2F77383}" dt="2025-01-09T06:44:30.840" v="413" actId="6549"/>
          <ac:spMkLst>
            <pc:docMk/>
            <pc:sldMk cId="0" sldId="389"/>
            <ac:spMk id="7171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05:30:06.121" v="164" actId="20577"/>
        <pc:sldMkLst>
          <pc:docMk/>
          <pc:sldMk cId="98229983" sldId="591"/>
        </pc:sldMkLst>
        <pc:spChg chg="mod">
          <ac:chgData name="Erfan Meskar" userId="ae30a713-38f5-4e56-b874-fd636adcf478" providerId="ADAL" clId="{106A4BCC-CFA0-4208-95AD-93F1F2F77383}" dt="2025-01-09T05:30:06.121" v="164" actId="20577"/>
          <ac:spMkLst>
            <pc:docMk/>
            <pc:sldMk cId="98229983" sldId="591"/>
            <ac:spMk id="3" creationId="{A1A6C6F2-457F-4C56-9460-5C9BA9FC2D3D}"/>
          </ac:spMkLst>
        </pc:spChg>
      </pc:sldChg>
      <pc:sldChg chg="modSp mod">
        <pc:chgData name="Erfan Meskar" userId="ae30a713-38f5-4e56-b874-fd636adcf478" providerId="ADAL" clId="{106A4BCC-CFA0-4208-95AD-93F1F2F77383}" dt="2025-01-09T06:02:01.557" v="307" actId="20577"/>
        <pc:sldMkLst>
          <pc:docMk/>
          <pc:sldMk cId="104348694" sldId="600"/>
        </pc:sldMkLst>
        <pc:spChg chg="mod">
          <ac:chgData name="Erfan Meskar" userId="ae30a713-38f5-4e56-b874-fd636adcf478" providerId="ADAL" clId="{106A4BCC-CFA0-4208-95AD-93F1F2F77383}" dt="2025-01-09T06:02:01.557" v="307" actId="20577"/>
          <ac:spMkLst>
            <pc:docMk/>
            <pc:sldMk cId="104348694" sldId="600"/>
            <ac:spMk id="3" creationId="{A1A6C6F2-457F-4C56-9460-5C9BA9FC2D3D}"/>
          </ac:spMkLst>
        </pc:spChg>
      </pc:sldChg>
      <pc:sldChg chg="addSp delSp modSp mod">
        <pc:chgData name="Erfan Meskar" userId="ae30a713-38f5-4e56-b874-fd636adcf478" providerId="ADAL" clId="{106A4BCC-CFA0-4208-95AD-93F1F2F77383}" dt="2025-01-09T05:52:38.590" v="268" actId="21"/>
        <pc:sldMkLst>
          <pc:docMk/>
          <pc:sldMk cId="2372130530" sldId="964"/>
        </pc:sldMkLst>
        <pc:spChg chg="del mod">
          <ac:chgData name="Erfan Meskar" userId="ae30a713-38f5-4e56-b874-fd636adcf478" providerId="ADAL" clId="{106A4BCC-CFA0-4208-95AD-93F1F2F77383}" dt="2025-01-09T05:52:14.145" v="265" actId="478"/>
          <ac:spMkLst>
            <pc:docMk/>
            <pc:sldMk cId="2372130530" sldId="964"/>
            <ac:spMk id="3" creationId="{A84F46C5-60C9-C78B-9DFD-ED301844A044}"/>
          </ac:spMkLst>
        </pc:spChg>
        <pc:spChg chg="mod">
          <ac:chgData name="Erfan Meskar" userId="ae30a713-38f5-4e56-b874-fd636adcf478" providerId="ADAL" clId="{106A4BCC-CFA0-4208-95AD-93F1F2F77383}" dt="2025-01-09T05:52:38.590" v="268" actId="21"/>
          <ac:spMkLst>
            <pc:docMk/>
            <pc:sldMk cId="2372130530" sldId="964"/>
            <ac:spMk id="4" creationId="{C51FEDE4-0B5B-EAC5-B3AB-87F961F81C22}"/>
          </ac:spMkLst>
        </pc:spChg>
        <pc:spChg chg="del mod">
          <ac:chgData name="Erfan Meskar" userId="ae30a713-38f5-4e56-b874-fd636adcf478" providerId="ADAL" clId="{106A4BCC-CFA0-4208-95AD-93F1F2F77383}" dt="2025-01-09T05:35:24.276" v="178" actId="478"/>
          <ac:spMkLst>
            <pc:docMk/>
            <pc:sldMk cId="2372130530" sldId="964"/>
            <ac:spMk id="6" creationId="{F8151D8D-DFAB-15D2-2B37-C8C832293DB5}"/>
          </ac:spMkLst>
        </pc:spChg>
        <pc:spChg chg="del mod">
          <ac:chgData name="Erfan Meskar" userId="ae30a713-38f5-4e56-b874-fd636adcf478" providerId="ADAL" clId="{106A4BCC-CFA0-4208-95AD-93F1F2F77383}" dt="2025-01-09T05:35:25.128" v="179" actId="478"/>
          <ac:spMkLst>
            <pc:docMk/>
            <pc:sldMk cId="2372130530" sldId="964"/>
            <ac:spMk id="7" creationId="{81682A85-D6B0-E733-7BC0-7E8649A1FAA5}"/>
          </ac:spMkLst>
        </pc:spChg>
        <pc:spChg chg="add del mod">
          <ac:chgData name="Erfan Meskar" userId="ae30a713-38f5-4e56-b874-fd636adcf478" providerId="ADAL" clId="{106A4BCC-CFA0-4208-95AD-93F1F2F77383}" dt="2025-01-09T05:52:16.730" v="266" actId="478"/>
          <ac:spMkLst>
            <pc:docMk/>
            <pc:sldMk cId="2372130530" sldId="964"/>
            <ac:spMk id="9" creationId="{467F22A7-C4DE-1A97-9FF3-90FF76A76674}"/>
          </ac:spMkLst>
        </pc:spChg>
        <pc:grpChg chg="del mod">
          <ac:chgData name="Erfan Meskar" userId="ae30a713-38f5-4e56-b874-fd636adcf478" providerId="ADAL" clId="{106A4BCC-CFA0-4208-95AD-93F1F2F77383}" dt="2025-01-09T05:35:24.276" v="178" actId="478"/>
          <ac:grpSpMkLst>
            <pc:docMk/>
            <pc:sldMk cId="2372130530" sldId="964"/>
            <ac:grpSpMk id="5" creationId="{FC7AAE7E-42DF-A5C7-C5B7-F2544187B933}"/>
          </ac:grpSpMkLst>
        </pc:grpChg>
      </pc:sldChg>
      <pc:sldChg chg="modSp mod ord">
        <pc:chgData name="Erfan Meskar" userId="ae30a713-38f5-4e56-b874-fd636adcf478" providerId="ADAL" clId="{106A4BCC-CFA0-4208-95AD-93F1F2F77383}" dt="2025-01-09T05:51:11.602" v="263" actId="20577"/>
        <pc:sldMkLst>
          <pc:docMk/>
          <pc:sldMk cId="3720695557" sldId="965"/>
        </pc:sldMkLst>
        <pc:spChg chg="mod">
          <ac:chgData name="Erfan Meskar" userId="ae30a713-38f5-4e56-b874-fd636adcf478" providerId="ADAL" clId="{106A4BCC-CFA0-4208-95AD-93F1F2F77383}" dt="2025-01-09T05:51:11.602" v="263" actId="20577"/>
          <ac:spMkLst>
            <pc:docMk/>
            <pc:sldMk cId="3720695557" sldId="965"/>
            <ac:spMk id="81" creationId="{457CF4F4-ECE4-6187-1BE2-178C8761897B}"/>
          </ac:spMkLst>
        </pc:spChg>
      </pc:sldChg>
      <pc:sldChg chg="modSp mod">
        <pc:chgData name="Erfan Meskar" userId="ae30a713-38f5-4e56-b874-fd636adcf478" providerId="ADAL" clId="{106A4BCC-CFA0-4208-95AD-93F1F2F77383}" dt="2025-01-09T06:44:40.542" v="418" actId="20577"/>
        <pc:sldMkLst>
          <pc:docMk/>
          <pc:sldMk cId="3289891782" sldId="966"/>
        </pc:sldMkLst>
        <pc:spChg chg="mod">
          <ac:chgData name="Erfan Meskar" userId="ae30a713-38f5-4e56-b874-fd636adcf478" providerId="ADAL" clId="{106A4BCC-CFA0-4208-95AD-93F1F2F77383}" dt="2025-01-09T06:44:40.542" v="418" actId="20577"/>
          <ac:spMkLst>
            <pc:docMk/>
            <pc:sldMk cId="3289891782" sldId="966"/>
            <ac:spMk id="7171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06:44:57.657" v="425" actId="20577"/>
        <pc:sldMkLst>
          <pc:docMk/>
          <pc:sldMk cId="911498096" sldId="967"/>
        </pc:sldMkLst>
        <pc:spChg chg="mod">
          <ac:chgData name="Erfan Meskar" userId="ae30a713-38f5-4e56-b874-fd636adcf478" providerId="ADAL" clId="{106A4BCC-CFA0-4208-95AD-93F1F2F77383}" dt="2025-01-09T06:44:57.657" v="425" actId="20577"/>
          <ac:spMkLst>
            <pc:docMk/>
            <pc:sldMk cId="911498096" sldId="967"/>
            <ac:spMk id="7171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06:45:05.908" v="429" actId="20577"/>
        <pc:sldMkLst>
          <pc:docMk/>
          <pc:sldMk cId="763515502" sldId="968"/>
        </pc:sldMkLst>
        <pc:spChg chg="mod">
          <ac:chgData name="Erfan Meskar" userId="ae30a713-38f5-4e56-b874-fd636adcf478" providerId="ADAL" clId="{106A4BCC-CFA0-4208-95AD-93F1F2F77383}" dt="2025-01-09T06:45:05.908" v="429" actId="20577"/>
          <ac:spMkLst>
            <pc:docMk/>
            <pc:sldMk cId="763515502" sldId="968"/>
            <ac:spMk id="7171" creationId="{00000000-0000-0000-0000-000000000000}"/>
          </ac:spMkLst>
        </pc:spChg>
      </pc:sldChg>
      <pc:sldChg chg="addSp delSp">
        <pc:chgData name="Erfan Meskar" userId="ae30a713-38f5-4e56-b874-fd636adcf478" providerId="ADAL" clId="{106A4BCC-CFA0-4208-95AD-93F1F2F77383}" dt="2025-01-09T16:33:22.392" v="788" actId="478"/>
        <pc:sldMkLst>
          <pc:docMk/>
          <pc:sldMk cId="827783366" sldId="1030"/>
        </pc:sldMkLst>
        <pc:spChg chg="add del">
          <ac:chgData name="Erfan Meskar" userId="ae30a713-38f5-4e56-b874-fd636adcf478" providerId="ADAL" clId="{106A4BCC-CFA0-4208-95AD-93F1F2F77383}" dt="2025-01-09T16:33:22.392" v="788" actId="478"/>
          <ac:spMkLst>
            <pc:docMk/>
            <pc:sldMk cId="827783366" sldId="1030"/>
            <ac:spMk id="175" creationId="{230063FB-CBF2-814F-9B6D-159C714DB102}"/>
          </ac:spMkLst>
        </pc:spChg>
      </pc:sldChg>
      <pc:sldChg chg="modSp">
        <pc:chgData name="Erfan Meskar" userId="ae30a713-38f5-4e56-b874-fd636adcf478" providerId="ADAL" clId="{106A4BCC-CFA0-4208-95AD-93F1F2F77383}" dt="2025-01-09T06:05:58.037" v="339" actId="20577"/>
        <pc:sldMkLst>
          <pc:docMk/>
          <pc:sldMk cId="995770178" sldId="1209"/>
        </pc:sldMkLst>
        <pc:spChg chg="mod">
          <ac:chgData name="Erfan Meskar" userId="ae30a713-38f5-4e56-b874-fd636adcf478" providerId="ADAL" clId="{106A4BCC-CFA0-4208-95AD-93F1F2F77383}" dt="2025-01-09T06:05:58.037" v="339" actId="20577"/>
          <ac:spMkLst>
            <pc:docMk/>
            <pc:sldMk cId="995770178" sldId="1209"/>
            <ac:spMk id="144" creationId="{2CE37313-1E06-C945-A455-53ADE2AA5971}"/>
          </ac:spMkLst>
        </pc:spChg>
      </pc:sldChg>
      <pc:sldChg chg="modSp">
        <pc:chgData name="Erfan Meskar" userId="ae30a713-38f5-4e56-b874-fd636adcf478" providerId="ADAL" clId="{106A4BCC-CFA0-4208-95AD-93F1F2F77383}" dt="2025-01-09T06:05:14.086" v="332" actId="20577"/>
        <pc:sldMkLst>
          <pc:docMk/>
          <pc:sldMk cId="2264086061" sldId="1216"/>
        </pc:sldMkLst>
        <pc:spChg chg="mod">
          <ac:chgData name="Erfan Meskar" userId="ae30a713-38f5-4e56-b874-fd636adcf478" providerId="ADAL" clId="{106A4BCC-CFA0-4208-95AD-93F1F2F77383}" dt="2025-01-09T06:05:14.086" v="332" actId="20577"/>
          <ac:spMkLst>
            <pc:docMk/>
            <pc:sldMk cId="2264086061" sldId="1216"/>
            <ac:spMk id="102" creationId="{203A67B3-AD0F-0041-BB55-345D4484BF78}"/>
          </ac:spMkLst>
        </pc:spChg>
      </pc:sldChg>
      <pc:sldChg chg="modSp">
        <pc:chgData name="Erfan Meskar" userId="ae30a713-38f5-4e56-b874-fd636adcf478" providerId="ADAL" clId="{106A4BCC-CFA0-4208-95AD-93F1F2F77383}" dt="2025-01-09T06:01:53.865" v="300" actId="20577"/>
        <pc:sldMkLst>
          <pc:docMk/>
          <pc:sldMk cId="1110334710" sldId="1257"/>
        </pc:sldMkLst>
        <pc:spChg chg="mod">
          <ac:chgData name="Erfan Meskar" userId="ae30a713-38f5-4e56-b874-fd636adcf478" providerId="ADAL" clId="{106A4BCC-CFA0-4208-95AD-93F1F2F77383}" dt="2025-01-09T06:01:53.865" v="300" actId="20577"/>
          <ac:spMkLst>
            <pc:docMk/>
            <pc:sldMk cId="1110334710" sldId="1257"/>
            <ac:spMk id="345" creationId="{00000000-0000-0000-0000-000000000000}"/>
          </ac:spMkLst>
        </pc:spChg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1258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1259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1260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0" sldId="1261"/>
        </pc:sldMkLst>
      </pc:sldChg>
      <pc:sldChg chg="mod ord modShow">
        <pc:chgData name="Erfan Meskar" userId="ae30a713-38f5-4e56-b874-fd636adcf478" providerId="ADAL" clId="{106A4BCC-CFA0-4208-95AD-93F1F2F77383}" dt="2025-01-09T06:43:16.361" v="409"/>
        <pc:sldMkLst>
          <pc:docMk/>
          <pc:sldMk cId="379321750" sldId="1262"/>
        </pc:sldMkLst>
      </pc:sldChg>
      <pc:sldChg chg="modSp mod">
        <pc:chgData name="Erfan Meskar" userId="ae30a713-38f5-4e56-b874-fd636adcf478" providerId="ADAL" clId="{106A4BCC-CFA0-4208-95AD-93F1F2F77383}" dt="2025-01-09T06:43:56.927" v="410" actId="6549"/>
        <pc:sldMkLst>
          <pc:docMk/>
          <pc:sldMk cId="3911787383" sldId="1263"/>
        </pc:sldMkLst>
        <pc:spChg chg="mod">
          <ac:chgData name="Erfan Meskar" userId="ae30a713-38f5-4e56-b874-fd636adcf478" providerId="ADAL" clId="{106A4BCC-CFA0-4208-95AD-93F1F2F77383}" dt="2025-01-09T06:43:56.927" v="410" actId="6549"/>
          <ac:spMkLst>
            <pc:docMk/>
            <pc:sldMk cId="3911787383" sldId="1263"/>
            <ac:spMk id="7171" creationId="{00000000-0000-0000-0000-000000000000}"/>
          </ac:spMkLst>
        </pc:spChg>
      </pc:sldChg>
      <pc:sldChg chg="modSp mod">
        <pc:chgData name="Erfan Meskar" userId="ae30a713-38f5-4e56-b874-fd636adcf478" providerId="ADAL" clId="{106A4BCC-CFA0-4208-95AD-93F1F2F77383}" dt="2025-01-09T06:26:29.472" v="344" actId="20577"/>
        <pc:sldMkLst>
          <pc:docMk/>
          <pc:sldMk cId="2523202706" sldId="1264"/>
        </pc:sldMkLst>
        <pc:spChg chg="mod">
          <ac:chgData name="Erfan Meskar" userId="ae30a713-38f5-4e56-b874-fd636adcf478" providerId="ADAL" clId="{106A4BCC-CFA0-4208-95AD-93F1F2F77383}" dt="2025-01-09T06:26:29.472" v="344" actId="20577"/>
          <ac:spMkLst>
            <pc:docMk/>
            <pc:sldMk cId="2523202706" sldId="1264"/>
            <ac:spMk id="3" creationId="{A1A6C6F2-457F-4C56-9460-5C9BA9FC2D3D}"/>
          </ac:spMkLst>
        </pc:spChg>
      </pc:sldChg>
      <pc:sldChg chg="modSp mod">
        <pc:chgData name="Erfan Meskar" userId="ae30a713-38f5-4e56-b874-fd636adcf478" providerId="ADAL" clId="{106A4BCC-CFA0-4208-95AD-93F1F2F77383}" dt="2025-01-09T06:29:26.693" v="368" actId="20577"/>
        <pc:sldMkLst>
          <pc:docMk/>
          <pc:sldMk cId="1088912637" sldId="1272"/>
        </pc:sldMkLst>
        <pc:spChg chg="mod">
          <ac:chgData name="Erfan Meskar" userId="ae30a713-38f5-4e56-b874-fd636adcf478" providerId="ADAL" clId="{106A4BCC-CFA0-4208-95AD-93F1F2F77383}" dt="2025-01-09T06:29:26.693" v="368" actId="20577"/>
          <ac:spMkLst>
            <pc:docMk/>
            <pc:sldMk cId="1088912637" sldId="1272"/>
            <ac:spMk id="2" creationId="{1C2336AA-7720-269C-CF77-AFABEDD90CF3}"/>
          </ac:spMkLst>
        </pc:spChg>
      </pc:sldChg>
      <pc:sldChg chg="modSp mod">
        <pc:chgData name="Erfan Meskar" userId="ae30a713-38f5-4e56-b874-fd636adcf478" providerId="ADAL" clId="{106A4BCC-CFA0-4208-95AD-93F1F2F77383}" dt="2025-01-09T05:28:08.860" v="103" actId="20577"/>
        <pc:sldMkLst>
          <pc:docMk/>
          <pc:sldMk cId="2169357746" sldId="1275"/>
        </pc:sldMkLst>
        <pc:spChg chg="mod">
          <ac:chgData name="Erfan Meskar" userId="ae30a713-38f5-4e56-b874-fd636adcf478" providerId="ADAL" clId="{106A4BCC-CFA0-4208-95AD-93F1F2F77383}" dt="2025-01-09T05:28:08.860" v="103" actId="20577"/>
          <ac:spMkLst>
            <pc:docMk/>
            <pc:sldMk cId="2169357746" sldId="1275"/>
            <ac:spMk id="3" creationId="{A1A6C6F2-457F-4C56-9460-5C9BA9FC2D3D}"/>
          </ac:spMkLst>
        </pc:spChg>
      </pc:sldChg>
      <pc:sldChg chg="mod ord modShow">
        <pc:chgData name="Erfan Meskar" userId="ae30a713-38f5-4e56-b874-fd636adcf478" providerId="ADAL" clId="{106A4BCC-CFA0-4208-95AD-93F1F2F77383}" dt="2025-01-09T16:41:28.747" v="878"/>
        <pc:sldMkLst>
          <pc:docMk/>
          <pc:sldMk cId="3040609166" sldId="1276"/>
        </pc:sldMkLst>
      </pc:sldChg>
      <pc:sldChg chg="ord">
        <pc:chgData name="Erfan Meskar" userId="ae30a713-38f5-4e56-b874-fd636adcf478" providerId="ADAL" clId="{106A4BCC-CFA0-4208-95AD-93F1F2F77383}" dt="2025-01-09T16:41:48.006" v="880"/>
        <pc:sldMkLst>
          <pc:docMk/>
          <pc:sldMk cId="1977332858" sldId="1277"/>
        </pc:sldMkLst>
      </pc:sldChg>
      <pc:sldChg chg="modSp mod">
        <pc:chgData name="Erfan Meskar" userId="ae30a713-38f5-4e56-b874-fd636adcf478" providerId="ADAL" clId="{106A4BCC-CFA0-4208-95AD-93F1F2F77383}" dt="2025-01-09T16:34:05.671" v="810" actId="20577"/>
        <pc:sldMkLst>
          <pc:docMk/>
          <pc:sldMk cId="2508866497" sldId="1278"/>
        </pc:sldMkLst>
        <pc:spChg chg="mod">
          <ac:chgData name="Erfan Meskar" userId="ae30a713-38f5-4e56-b874-fd636adcf478" providerId="ADAL" clId="{106A4BCC-CFA0-4208-95AD-93F1F2F77383}" dt="2025-01-09T16:34:05.671" v="810" actId="20577"/>
          <ac:spMkLst>
            <pc:docMk/>
            <pc:sldMk cId="2508866497" sldId="1278"/>
            <ac:spMk id="2" creationId="{98234AA9-B0CB-471F-AFA9-1A18893BC9C9}"/>
          </ac:spMkLst>
        </pc:spChg>
      </pc:sldChg>
      <pc:sldChg chg="addSp modSp mod">
        <pc:chgData name="Erfan Meskar" userId="ae30a713-38f5-4e56-b874-fd636adcf478" providerId="ADAL" clId="{106A4BCC-CFA0-4208-95AD-93F1F2F77383}" dt="2025-01-09T16:38:54.487" v="861" actId="1076"/>
        <pc:sldMkLst>
          <pc:docMk/>
          <pc:sldMk cId="1293616425" sldId="1280"/>
        </pc:sldMkLst>
        <pc:spChg chg="add mod">
          <ac:chgData name="Erfan Meskar" userId="ae30a713-38f5-4e56-b874-fd636adcf478" providerId="ADAL" clId="{106A4BCC-CFA0-4208-95AD-93F1F2F77383}" dt="2025-01-09T16:38:54.487" v="861" actId="1076"/>
          <ac:spMkLst>
            <pc:docMk/>
            <pc:sldMk cId="1293616425" sldId="1280"/>
            <ac:spMk id="25" creationId="{16C2E76E-FA72-217C-851E-BF77DE7F8C30}"/>
          </ac:spMkLst>
        </pc:spChg>
        <pc:spChg chg="mod">
          <ac:chgData name="Erfan Meskar" userId="ae30a713-38f5-4e56-b874-fd636adcf478" providerId="ADAL" clId="{106A4BCC-CFA0-4208-95AD-93F1F2F77383}" dt="2025-01-09T16:38:47.930" v="859" actId="1076"/>
          <ac:spMkLst>
            <pc:docMk/>
            <pc:sldMk cId="1293616425" sldId="1280"/>
            <ac:spMk id="29" creationId="{516F162E-EBA8-3052-F3B6-A39180F10C6D}"/>
          </ac:spMkLst>
        </pc:spChg>
        <pc:spChg chg="mod">
          <ac:chgData name="Erfan Meskar" userId="ae30a713-38f5-4e56-b874-fd636adcf478" providerId="ADAL" clId="{106A4BCC-CFA0-4208-95AD-93F1F2F77383}" dt="2025-01-09T16:38:51.552" v="860" actId="1076"/>
          <ac:spMkLst>
            <pc:docMk/>
            <pc:sldMk cId="1293616425" sldId="1280"/>
            <ac:spMk id="30" creationId="{09797B9D-D46A-D5A8-B59F-C6668F7BED1A}"/>
          </ac:spMkLst>
        </pc:spChg>
        <pc:spChg chg="mod">
          <ac:chgData name="Erfan Meskar" userId="ae30a713-38f5-4e56-b874-fd636adcf478" providerId="ADAL" clId="{106A4BCC-CFA0-4208-95AD-93F1F2F77383}" dt="2025-01-09T16:38:44.725" v="858" actId="1076"/>
          <ac:spMkLst>
            <pc:docMk/>
            <pc:sldMk cId="1293616425" sldId="1280"/>
            <ac:spMk id="31" creationId="{9A0A0892-F33D-19B5-0E88-B93B227168F9}"/>
          </ac:spMkLst>
        </pc:spChg>
      </pc:sldChg>
      <pc:sldChg chg="del">
        <pc:chgData name="Erfan Meskar" userId="ae30a713-38f5-4e56-b874-fd636adcf478" providerId="ADAL" clId="{106A4BCC-CFA0-4208-95AD-93F1F2F77383}" dt="2025-01-09T06:15:01.877" v="340" actId="47"/>
        <pc:sldMkLst>
          <pc:docMk/>
          <pc:sldMk cId="1633515296" sldId="1281"/>
        </pc:sldMkLst>
      </pc:sldChg>
      <pc:sldChg chg="modSp mod modAnim">
        <pc:chgData name="Erfan Meskar" userId="ae30a713-38f5-4e56-b874-fd636adcf478" providerId="ADAL" clId="{106A4BCC-CFA0-4208-95AD-93F1F2F77383}" dt="2025-01-09T16:39:36.099" v="870" actId="1035"/>
        <pc:sldMkLst>
          <pc:docMk/>
          <pc:sldMk cId="309261967" sldId="1282"/>
        </pc:sldMkLst>
        <pc:spChg chg="mod">
          <ac:chgData name="Erfan Meskar" userId="ae30a713-38f5-4e56-b874-fd636adcf478" providerId="ADAL" clId="{106A4BCC-CFA0-4208-95AD-93F1F2F77383}" dt="2025-01-09T16:39:36.099" v="870" actId="1035"/>
          <ac:spMkLst>
            <pc:docMk/>
            <pc:sldMk cId="309261967" sldId="1282"/>
            <ac:spMk id="3" creationId="{5256FF21-1486-7AD8-748A-B2CD3D2531E2}"/>
          </ac:spMkLst>
        </pc:spChg>
      </pc:sldChg>
      <pc:sldChg chg="add del">
        <pc:chgData name="Erfan Meskar" userId="ae30a713-38f5-4e56-b874-fd636adcf478" providerId="ADAL" clId="{106A4BCC-CFA0-4208-95AD-93F1F2F77383}" dt="2025-01-09T05:32:18.569" v="166" actId="47"/>
        <pc:sldMkLst>
          <pc:docMk/>
          <pc:sldMk cId="1044216482" sldId="1283"/>
        </pc:sldMkLst>
      </pc:sldChg>
      <pc:sldChg chg="addSp delSp modSp add mod">
        <pc:chgData name="Erfan Meskar" userId="ae30a713-38f5-4e56-b874-fd636adcf478" providerId="ADAL" clId="{106A4BCC-CFA0-4208-95AD-93F1F2F77383}" dt="2025-01-09T05:53:35.831" v="291" actId="403"/>
        <pc:sldMkLst>
          <pc:docMk/>
          <pc:sldMk cId="3888838750" sldId="1283"/>
        </pc:sldMkLst>
        <pc:spChg chg="mod">
          <ac:chgData name="Erfan Meskar" userId="ae30a713-38f5-4e56-b874-fd636adcf478" providerId="ADAL" clId="{106A4BCC-CFA0-4208-95AD-93F1F2F77383}" dt="2025-01-09T05:53:12.513" v="284" actId="33524"/>
          <ac:spMkLst>
            <pc:docMk/>
            <pc:sldMk cId="3888838750" sldId="1283"/>
            <ac:spMk id="3" creationId="{0FDE6C43-1C1A-AAB9-CC87-6222C5A27760}"/>
          </ac:spMkLst>
        </pc:spChg>
        <pc:spChg chg="del">
          <ac:chgData name="Erfan Meskar" userId="ae30a713-38f5-4e56-b874-fd636adcf478" providerId="ADAL" clId="{106A4BCC-CFA0-4208-95AD-93F1F2F77383}" dt="2025-01-09T05:35:52.129" v="205" actId="478"/>
          <ac:spMkLst>
            <pc:docMk/>
            <pc:sldMk cId="3888838750" sldId="1283"/>
            <ac:spMk id="4" creationId="{F10D0CD0-59E1-0695-3171-2616F19E16CA}"/>
          </ac:spMkLst>
        </pc:spChg>
        <pc:spChg chg="del mod">
          <ac:chgData name="Erfan Meskar" userId="ae30a713-38f5-4e56-b874-fd636adcf478" providerId="ADAL" clId="{106A4BCC-CFA0-4208-95AD-93F1F2F77383}" dt="2025-01-09T05:36:55.658" v="217" actId="478"/>
          <ac:spMkLst>
            <pc:docMk/>
            <pc:sldMk cId="3888838750" sldId="1283"/>
            <ac:spMk id="6" creationId="{6787F6B5-06F2-DAB8-C5D6-BF2BE7CDC7A6}"/>
          </ac:spMkLst>
        </pc:spChg>
        <pc:spChg chg="del mod">
          <ac:chgData name="Erfan Meskar" userId="ae30a713-38f5-4e56-b874-fd636adcf478" providerId="ADAL" clId="{106A4BCC-CFA0-4208-95AD-93F1F2F77383}" dt="2025-01-09T05:38:04.612" v="227" actId="478"/>
          <ac:spMkLst>
            <pc:docMk/>
            <pc:sldMk cId="3888838750" sldId="1283"/>
            <ac:spMk id="7" creationId="{6EE38697-8280-AAC2-712A-E97EC0F60EA8}"/>
          </ac:spMkLst>
        </pc:spChg>
        <pc:spChg chg="add mod">
          <ac:chgData name="Erfan Meskar" userId="ae30a713-38f5-4e56-b874-fd636adcf478" providerId="ADAL" clId="{106A4BCC-CFA0-4208-95AD-93F1F2F77383}" dt="2025-01-09T05:53:35.831" v="291" actId="403"/>
          <ac:spMkLst>
            <pc:docMk/>
            <pc:sldMk cId="3888838750" sldId="1283"/>
            <ac:spMk id="8" creationId="{57E20FA5-FE1D-76BA-781D-FDB5B1D08686}"/>
          </ac:spMkLst>
        </pc:spChg>
        <pc:grpChg chg="add del mod">
          <ac:chgData name="Erfan Meskar" userId="ae30a713-38f5-4e56-b874-fd636adcf478" providerId="ADAL" clId="{106A4BCC-CFA0-4208-95AD-93F1F2F77383}" dt="2025-01-09T05:36:55.658" v="217" actId="478"/>
          <ac:grpSpMkLst>
            <pc:docMk/>
            <pc:sldMk cId="3888838750" sldId="1283"/>
            <ac:grpSpMk id="5" creationId="{FFFAF5C3-ABC9-B2D4-7DE1-6F9F4AB938A1}"/>
          </ac:grpSpMkLst>
        </pc:grpChg>
      </pc:sldChg>
      <pc:sldChg chg="modSp new mod">
        <pc:chgData name="Erfan Meskar" userId="ae30a713-38f5-4e56-b874-fd636adcf478" providerId="ADAL" clId="{106A4BCC-CFA0-4208-95AD-93F1F2F77383}" dt="2025-01-09T16:54:36.162" v="983" actId="20577"/>
        <pc:sldMkLst>
          <pc:docMk/>
          <pc:sldMk cId="2777022194" sldId="1284"/>
        </pc:sldMkLst>
        <pc:spChg chg="mod">
          <ac:chgData name="Erfan Meskar" userId="ae30a713-38f5-4e56-b874-fd636adcf478" providerId="ADAL" clId="{106A4BCC-CFA0-4208-95AD-93F1F2F77383}" dt="2025-01-09T07:21:02.519" v="445" actId="20577"/>
          <ac:spMkLst>
            <pc:docMk/>
            <pc:sldMk cId="2777022194" sldId="1284"/>
            <ac:spMk id="2" creationId="{5AC828AD-851C-396E-82BF-92F690048438}"/>
          </ac:spMkLst>
        </pc:spChg>
        <pc:spChg chg="mod">
          <ac:chgData name="Erfan Meskar" userId="ae30a713-38f5-4e56-b874-fd636adcf478" providerId="ADAL" clId="{106A4BCC-CFA0-4208-95AD-93F1F2F77383}" dt="2025-01-09T16:54:36.162" v="983" actId="20577"/>
          <ac:spMkLst>
            <pc:docMk/>
            <pc:sldMk cId="2777022194" sldId="1284"/>
            <ac:spMk id="3" creationId="{E6812768-0CB2-B899-7C56-12E38BA1E2CB}"/>
          </ac:spMkLst>
        </pc:spChg>
      </pc:sldChg>
      <pc:sldChg chg="modSp add mod">
        <pc:chgData name="Erfan Meskar" userId="ae30a713-38f5-4e56-b874-fd636adcf478" providerId="ADAL" clId="{106A4BCC-CFA0-4208-95AD-93F1F2F77383}" dt="2025-01-09T07:35:53.669" v="727" actId="20577"/>
        <pc:sldMkLst>
          <pc:docMk/>
          <pc:sldMk cId="3598024796" sldId="1285"/>
        </pc:sldMkLst>
        <pc:spChg chg="mod">
          <ac:chgData name="Erfan Meskar" userId="ae30a713-38f5-4e56-b874-fd636adcf478" providerId="ADAL" clId="{106A4BCC-CFA0-4208-95AD-93F1F2F77383}" dt="2025-01-09T07:35:53.669" v="727" actId="20577"/>
          <ac:spMkLst>
            <pc:docMk/>
            <pc:sldMk cId="3598024796" sldId="1285"/>
            <ac:spMk id="3" creationId="{45FABE2F-92E7-67AB-F666-FFE83A234206}"/>
          </ac:spMkLst>
        </pc:spChg>
      </pc:sldChg>
      <pc:sldChg chg="modSp add mod">
        <pc:chgData name="Erfan Meskar" userId="ae30a713-38f5-4e56-b874-fd636adcf478" providerId="ADAL" clId="{106A4BCC-CFA0-4208-95AD-93F1F2F77383}" dt="2025-01-09T16:45:05.529" v="979" actId="20577"/>
        <pc:sldMkLst>
          <pc:docMk/>
          <pc:sldMk cId="3610843896" sldId="1286"/>
        </pc:sldMkLst>
        <pc:spChg chg="mod">
          <ac:chgData name="Erfan Meskar" userId="ae30a713-38f5-4e56-b874-fd636adcf478" providerId="ADAL" clId="{106A4BCC-CFA0-4208-95AD-93F1F2F77383}" dt="2025-01-09T16:45:05.529" v="979" actId="20577"/>
          <ac:spMkLst>
            <pc:docMk/>
            <pc:sldMk cId="3610843896" sldId="1286"/>
            <ac:spMk id="3" creationId="{BCEA2266-D903-596A-19DF-81A8D742A988}"/>
          </ac:spMkLst>
        </pc:spChg>
      </pc:sldChg>
      <pc:sldChg chg="modSp add mod">
        <pc:chgData name="Erfan Meskar" userId="ae30a713-38f5-4e56-b874-fd636adcf478" providerId="ADAL" clId="{106A4BCC-CFA0-4208-95AD-93F1F2F77383}" dt="2025-01-09T16:40:04.657" v="875" actId="20577"/>
        <pc:sldMkLst>
          <pc:docMk/>
          <pc:sldMk cId="3041623113" sldId="1287"/>
        </pc:sldMkLst>
        <pc:spChg chg="mod">
          <ac:chgData name="Erfan Meskar" userId="ae30a713-38f5-4e56-b874-fd636adcf478" providerId="ADAL" clId="{106A4BCC-CFA0-4208-95AD-93F1F2F77383}" dt="2025-01-09T16:40:04.657" v="875" actId="20577"/>
          <ac:spMkLst>
            <pc:docMk/>
            <pc:sldMk cId="3041623113" sldId="1287"/>
            <ac:spMk id="3" creationId="{F5989918-A6DA-24F7-8212-D2F2735F15F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4-01-17T19:16:02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20471 11796 65 0,'-9'-10'239'0,"3"2"-7"0,6 5 3 0,-6-2-18 15,2-2 9-15,2 2-24 0,-4 2-19 0,6-2 20 0,0 1-3 16,0-2 29-16,2-2 11 0,-2 4 1 0,4-5 19 16,2 3 4-16,-6 3 17 0,4 1 21 0,-4-5 9 15,2 7-39-15,-2-1-1 0,4 1-11 0,-2 0-22 0,-2 0-17 16,0 1-8-16,-2 1-22 0,2-4-14 0,-4 2-16 0,10 0-32 15,-1-1-22-15,-5 1-93 0,4 0-55 0,-4 0-65 16,0 1-109-16,0-1-91 0,2 3-49 0,-2 1-64 0,0 0-47 16,0 3-19-16,-2-3-52 0,2 3-86 0,0 1 106 15,0 0 73-15,0 4 84 0,0 0 48 0,0-4 22 16,2 4 37-16,6 0 35 0,-2-2 39 0,5-1 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.umass.edu/~phuthipon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6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32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Num" idx="86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039A04-609B-4E14-BF0F-FBB24740973C}" type="slidenum">
              <a:rPr lang="en-US" sz="1300" b="0" strike="noStrike" spc="-1">
                <a:latin typeface="Times New Roman"/>
              </a:rPr>
              <a:t>35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19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196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21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6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54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01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1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73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to </a:t>
            </a:r>
            <a:r>
              <a:rPr lang="en-US">
                <a:hlinkClick r:id="rId3"/>
              </a:rPr>
              <a:t>Nikko Bovornkeeratiroj</a:t>
            </a:r>
            <a:r>
              <a:rPr lang="en-US"/>
              <a:t>,  Phuthipong &lt;phuthipong@cs.umass.edu&gt;, for the stacking dolls idea and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6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04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78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explain this, I’m going to start in the middle</a:t>
            </a:r>
          </a:p>
          <a:p>
            <a:endParaRPr lang="en-US"/>
          </a:p>
          <a:p>
            <a:r>
              <a:rPr lang="en-US"/>
              <a:t>There are some cross-cutting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D5AE-91A4-BE4E-B7FC-F1521B8872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4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23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sldNum" idx="109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38136-F2AE-4804-A6C7-7628BAA78958}" type="slidenum">
              <a:rPr lang="en-US" sz="1300" b="0" strike="noStrike" spc="-1">
                <a:latin typeface="Times New Roman"/>
              </a:rPr>
              <a:t>52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6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65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5400" tIns="47520" rIns="95400" bIns="4752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53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54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949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55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546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56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57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02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sldNum" idx="111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A28A40-CF9C-4E6E-A561-2D4ABFEA64E8}" type="slidenum">
              <a:rPr lang="en-US" sz="1300" b="0" strike="noStrike" spc="-1">
                <a:latin typeface="Times New Roman"/>
              </a:rPr>
              <a:t>61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7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71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sldNum" idx="112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778B98-6721-47C2-85B4-9D34D9FF74EB}" type="slidenum">
              <a:rPr lang="en-US" sz="1300" b="0" strike="noStrike" spc="-1">
                <a:latin typeface="Times New Roman"/>
              </a:rPr>
              <a:t>62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7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74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sldNum" idx="113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C07940-02D3-4928-A988-71F2FA89950A}" type="slidenum">
              <a:rPr lang="en-US" sz="1300" b="0" strike="noStrike" spc="-1">
                <a:latin typeface="Times New Roman"/>
              </a:rPr>
              <a:t>63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7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77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sldNum" idx="114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292854-126E-4EB4-8A9D-3BB069EADBF4}" type="slidenum">
              <a:rPr lang="en-US" sz="1300" b="0" strike="noStrike" spc="-1">
                <a:latin typeface="Times New Roman"/>
              </a:rPr>
              <a:t>64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80" name="PlaceHolder 3"/>
          <p:cNvSpPr>
            <a:spLocks noGrp="1"/>
          </p:cNvSpPr>
          <p:nvPr>
            <p:ph type="body"/>
          </p:nvPr>
        </p:nvSpPr>
        <p:spPr>
          <a:xfrm>
            <a:off x="1277280" y="3475080"/>
            <a:ext cx="7046280" cy="3290760"/>
          </a:xfrm>
          <a:prstGeom prst="rect">
            <a:avLst/>
          </a:prstGeom>
          <a:noFill/>
          <a:ln w="0">
            <a:noFill/>
          </a:ln>
        </p:spPr>
        <p:txBody>
          <a:bodyPr lIns="95040" tIns="47520" rIns="95040" bIns="4752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Statistical multiplexing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Important if traffic is bursty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Less expensive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Contention requires buffering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Variable delay =&gt; no QoS guarantees	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sldNum" idx="115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E0D9B3-3BD2-46B7-9A5D-10385F782B86}" type="slidenum">
              <a:rPr lang="en-US" sz="1300" b="0" strike="noStrike" spc="-1">
                <a:latin typeface="Times New Roman"/>
              </a:rPr>
              <a:t>65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2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283" name="PlaceHolder 3"/>
          <p:cNvSpPr>
            <a:spLocks noGrp="1"/>
          </p:cNvSpPr>
          <p:nvPr>
            <p:ph type="body"/>
          </p:nvPr>
        </p:nvSpPr>
        <p:spPr>
          <a:xfrm>
            <a:off x="1277280" y="3475080"/>
            <a:ext cx="7046280" cy="3290760"/>
          </a:xfrm>
          <a:prstGeom prst="rect">
            <a:avLst/>
          </a:prstGeom>
          <a:noFill/>
          <a:ln w="0">
            <a:noFill/>
          </a:ln>
        </p:spPr>
        <p:txBody>
          <a:bodyPr lIns="95040" tIns="47520" rIns="95040" bIns="4752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Statistical multiplexing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Important if traffic is bursty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Less expensive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Contention requires buffering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Comic Sans MS"/>
              </a:rPr>
              <a:t>Variable delay =&gt; no QoS guarantees	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Num" idx="86"/>
          </p:nvPr>
        </p:nvSpPr>
        <p:spPr>
          <a:xfrm>
            <a:off x="5438520" y="6948000"/>
            <a:ext cx="4160160" cy="36540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b">
            <a:noAutofit/>
          </a:bodyPr>
          <a:lstStyle>
            <a:lvl1pPr algn="r">
              <a:lnSpc>
                <a:spcPct val="100000"/>
              </a:lnSpc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039A04-609B-4E14-BF0F-FBB24740973C}" type="slidenum">
              <a:rPr lang="en-US" sz="1300" b="0" strike="noStrike" spc="-1">
                <a:latin typeface="Times New Roman"/>
              </a:rPr>
              <a:t>15</a:t>
            </a:fld>
            <a:endParaRPr lang="en-CA" sz="1300" b="0" strike="noStrike" spc="-1">
              <a:latin typeface="Times New Roman"/>
            </a:endParaRPr>
          </a:p>
        </p:txBody>
      </p:sp>
      <p:sp>
        <p:nvSpPr>
          <p:cNvPr id="119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ln w="0">
            <a:noFill/>
          </a:ln>
        </p:spPr>
      </p:sp>
      <p:sp>
        <p:nvSpPr>
          <p:cNvPr id="1196" name="PlaceHolder 3"/>
          <p:cNvSpPr>
            <a:spLocks noGrp="1"/>
          </p:cNvSpPr>
          <p:nvPr>
            <p:ph type="body"/>
          </p:nvPr>
        </p:nvSpPr>
        <p:spPr>
          <a:xfrm>
            <a:off x="1279440" y="3475080"/>
            <a:ext cx="7042320" cy="3290760"/>
          </a:xfrm>
          <a:prstGeom prst="rect">
            <a:avLst/>
          </a:prstGeom>
          <a:noFill/>
          <a:ln w="0">
            <a:noFill/>
          </a:ln>
        </p:spPr>
        <p:txBody>
          <a:bodyPr lIns="96840" tIns="48240" rIns="96840" bIns="48240" anchor="t">
            <a:noAutofit/>
          </a:bodyPr>
          <a:lstStyle/>
          <a:p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bbble.com/shots/7182188-Babushka-Boi" TargetMode="External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76200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CSC358: Principles of Computer Networks</a:t>
            </a:r>
            <a:br>
              <a:rPr lang="en-US"/>
            </a:br>
            <a:endParaRPr lang="en-US" sz="360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047046" y="914400"/>
            <a:ext cx="6095585" cy="795909"/>
          </a:xfrm>
        </p:spPr>
        <p:txBody>
          <a:bodyPr/>
          <a:lstStyle/>
          <a:p>
            <a:pPr eaLnBrk="1" hangingPunct="1"/>
            <a:r>
              <a:rPr lang="en-US" sz="4300"/>
              <a:t>Lecture 1: Introduction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1999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Erfan Meskar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Winter 2025, University of Toronto, Mississauga </a:t>
            </a:r>
          </a:p>
        </p:txBody>
      </p:sp>
      <p:grpSp>
        <p:nvGrpSpPr>
          <p:cNvPr id="5535" name="Group 5534">
            <a:extLst>
              <a:ext uri="{FF2B5EF4-FFF2-40B4-BE49-F238E27FC236}">
                <a16:creationId xmlns:a16="http://schemas.microsoft.com/office/drawing/2014/main" id="{82975DC0-EFE0-7849-FC07-EEAF902C6D8E}"/>
              </a:ext>
            </a:extLst>
          </p:cNvPr>
          <p:cNvGrpSpPr/>
          <p:nvPr/>
        </p:nvGrpSpPr>
        <p:grpSpPr>
          <a:xfrm>
            <a:off x="3823659" y="1816059"/>
            <a:ext cx="4544682" cy="3751415"/>
            <a:chOff x="6220498" y="1552824"/>
            <a:chExt cx="5975632" cy="4795598"/>
          </a:xfrm>
        </p:grpSpPr>
        <p:sp>
          <p:nvSpPr>
            <p:cNvPr id="2" name="Freeform 370">
              <a:extLst>
                <a:ext uri="{FF2B5EF4-FFF2-40B4-BE49-F238E27FC236}">
                  <a16:creationId xmlns:a16="http://schemas.microsoft.com/office/drawing/2014/main" id="{7415805D-E634-ACD6-42CE-91EFABAD8F0C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Freeform 417">
              <a:extLst>
                <a:ext uri="{FF2B5EF4-FFF2-40B4-BE49-F238E27FC236}">
                  <a16:creationId xmlns:a16="http://schemas.microsoft.com/office/drawing/2014/main" id="{8325BCC4-6175-B03B-A458-3DABABD2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18">
              <a:extLst>
                <a:ext uri="{FF2B5EF4-FFF2-40B4-BE49-F238E27FC236}">
                  <a16:creationId xmlns:a16="http://schemas.microsoft.com/office/drawing/2014/main" id="{A98FAF7A-8CCC-8A5D-EBC6-D18C924F8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5" name="Rectangle 419">
                <a:extLst>
                  <a:ext uri="{FF2B5EF4-FFF2-40B4-BE49-F238E27FC236}">
                    <a16:creationId xmlns:a16="http://schemas.microsoft.com/office/drawing/2014/main" id="{5EB7ACFE-F075-1586-E03F-2B161B1D1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420">
                <a:extLst>
                  <a:ext uri="{FF2B5EF4-FFF2-40B4-BE49-F238E27FC236}">
                    <a16:creationId xmlns:a16="http://schemas.microsoft.com/office/drawing/2014/main" id="{FA0E6E59-7615-F233-DB01-648472046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5F2C3943-D1D6-439D-4D15-B53A7521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7AD5CB6F-F7F3-DAC0-9789-4342CEB0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564" y="1605491"/>
              <a:ext cx="1372553" cy="31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+mn-lt"/>
                </a:rPr>
                <a:t>mobile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B0E0DED1-F80A-E73C-BB1D-39C7C5A18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4" y="4191921"/>
              <a:ext cx="1955646" cy="27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+mn-lt"/>
                </a:rPr>
                <a:t>home network</a:t>
              </a: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FEA0AA0-949C-55B7-FC59-DBFFD6EE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3182" y="5789488"/>
              <a:ext cx="1007917" cy="43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+mn-lt"/>
                </a:rPr>
                <a:t>   network</a:t>
              </a:r>
            </a:p>
          </p:txBody>
        </p:sp>
        <p:sp>
          <p:nvSpPr>
            <p:cNvPr id="13" name="Freeform 371">
              <a:extLst>
                <a:ext uri="{FF2B5EF4-FFF2-40B4-BE49-F238E27FC236}">
                  <a16:creationId xmlns:a16="http://schemas.microsoft.com/office/drawing/2014/main" id="{F7C17048-B8B2-1D7F-8ADF-74D2F91B3149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4717A-8315-743C-2741-75A836809BC3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5" name="Freeform 381">
                <a:extLst>
                  <a:ext uri="{FF2B5EF4-FFF2-40B4-BE49-F238E27FC236}">
                    <a16:creationId xmlns:a16="http://schemas.microsoft.com/office/drawing/2014/main" id="{B2F6F793-FFA5-5585-E4D8-65BE0A22D92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382">
                <a:extLst>
                  <a:ext uri="{FF2B5EF4-FFF2-40B4-BE49-F238E27FC236}">
                    <a16:creationId xmlns:a16="http://schemas.microsoft.com/office/drawing/2014/main" id="{567CD33A-C216-2F93-2044-779340367A89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AE746D-D866-90D6-40D3-6145845AB8E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2B9CA8A-E28F-0B5D-1BDE-EDEEF3EA6BA7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253F10-7987-A463-F850-B234FEABC423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771C25-070D-78E6-02D3-CB93EEADF59E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170114-938A-877B-0A4B-546FF7B3E4D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67090B3-235C-0F78-C358-6697E3711F3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882FDA-9160-F25D-C493-4A6D14AD566D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4" name="Freeform 398">
                <a:extLst>
                  <a:ext uri="{FF2B5EF4-FFF2-40B4-BE49-F238E27FC236}">
                    <a16:creationId xmlns:a16="http://schemas.microsoft.com/office/drawing/2014/main" id="{6C3E0D1A-4912-9AD6-2CDF-E12B3C302B2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399">
                <a:extLst>
                  <a:ext uri="{FF2B5EF4-FFF2-40B4-BE49-F238E27FC236}">
                    <a16:creationId xmlns:a16="http://schemas.microsoft.com/office/drawing/2014/main" id="{B11D51C7-3585-718A-1DAD-77BADF21B18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21F5ED-2916-55E1-30B9-92E683E9C9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C259F3-51AD-9C80-08D6-B5330F29219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F1283D-2957-4AA6-2D2D-936F77999AB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35B4F8-1E35-599C-40A2-A955953F5569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448132-A1D7-A698-54DE-996D3252CD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0994A-827B-F264-17BE-F9906C36E1A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reeform 561">
              <a:extLst>
                <a:ext uri="{FF2B5EF4-FFF2-40B4-BE49-F238E27FC236}">
                  <a16:creationId xmlns:a16="http://schemas.microsoft.com/office/drawing/2014/main" id="{E32E30A5-2F9A-1ACF-01B7-ECACFA7A5FF4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89109B-C776-0C8C-2385-E44A78E53682}"/>
                </a:ext>
              </a:extLst>
            </p:cNvPr>
            <p:cNvSpPr txBox="1"/>
            <p:nvPr/>
          </p:nvSpPr>
          <p:spPr>
            <a:xfrm>
              <a:off x="9427201" y="1851195"/>
              <a:ext cx="1834146" cy="295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/>
                <a:t>national or global ISP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8B3974-1503-5BC8-2EFB-315E1F989746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F6C3D8-6AE1-910C-D406-F7470AFAF4CF}"/>
                </a:ext>
              </a:extLst>
            </p:cNvPr>
            <p:cNvSpPr txBox="1"/>
            <p:nvPr/>
          </p:nvSpPr>
          <p:spPr>
            <a:xfrm>
              <a:off x="8713280" y="3353251"/>
              <a:ext cx="1040639" cy="649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/>
                <a:t>local or regional ISP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FA8FD-7591-A572-012F-CCD592E22464}"/>
                </a:ext>
              </a:extLst>
            </p:cNvPr>
            <p:cNvSpPr txBox="1"/>
            <p:nvPr/>
          </p:nvSpPr>
          <p:spPr>
            <a:xfrm>
              <a:off x="11003342" y="468949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/>
                <a:t>network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7AC080-2C3B-B122-2711-EF389361EFFD}"/>
                </a:ext>
              </a:extLst>
            </p:cNvPr>
            <p:cNvSpPr txBox="1"/>
            <p:nvPr/>
          </p:nvSpPr>
          <p:spPr>
            <a:xfrm>
              <a:off x="10063018" y="4228248"/>
              <a:ext cx="896206" cy="649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0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00"/>
                <a:t>network</a:t>
              </a:r>
              <a:endParaRPr lang="en-US" sz="60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417D52-23B1-ACF5-699B-71230A395CDA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7A2CD5-CCDF-F48F-C334-E140E5EF1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F7D218E-572E-B2B9-C2D0-1154E7504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C2D09A-989E-F2D5-58A1-7C5D2C7BD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912912-7D7D-C4A3-7A29-0ABAF3BDF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56D6CE0-EE6C-559E-8638-FDA649351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52A788C-D6BA-1493-C87B-3ECAF4A12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E3CC5E3-6FCE-7815-9CE6-467EEE313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666299-3ED1-2D92-11C4-3BD890CBA9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3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FBA694-DB8E-2710-14EF-61E636EF1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583945-C5F5-B05F-1056-307C228624D8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38C001-C752-A32C-56C8-B34FCC3AD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7687E1E-FFA0-855B-3CD1-DC50ED7CB292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E8AF74D-FB46-EFBC-7E82-2A5AC90BC691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56" name="Line 428">
                    <a:extLst>
                      <a:ext uri="{FF2B5EF4-FFF2-40B4-BE49-F238E27FC236}">
                        <a16:creationId xmlns:a16="http://schemas.microsoft.com/office/drawing/2014/main" id="{7FB53E59-8F5E-891D-A627-AFE33E517D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430">
                    <a:extLst>
                      <a:ext uri="{FF2B5EF4-FFF2-40B4-BE49-F238E27FC236}">
                        <a16:creationId xmlns:a16="http://schemas.microsoft.com/office/drawing/2014/main" id="{33C9BC32-06C0-90C7-25EA-CF6741BF04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Line 431">
                    <a:extLst>
                      <a:ext uri="{FF2B5EF4-FFF2-40B4-BE49-F238E27FC236}">
                        <a16:creationId xmlns:a16="http://schemas.microsoft.com/office/drawing/2014/main" id="{2980CC73-C896-040C-F50E-96CC7D8545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Line 432">
                    <a:extLst>
                      <a:ext uri="{FF2B5EF4-FFF2-40B4-BE49-F238E27FC236}">
                        <a16:creationId xmlns:a16="http://schemas.microsoft.com/office/drawing/2014/main" id="{A1541051-CF00-1E45-C2FC-AA7704BEB9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Line 433">
                    <a:extLst>
                      <a:ext uri="{FF2B5EF4-FFF2-40B4-BE49-F238E27FC236}">
                        <a16:creationId xmlns:a16="http://schemas.microsoft.com/office/drawing/2014/main" id="{09573D3E-B6CB-FCB8-B507-DE17AC1B2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Line 435">
                    <a:extLst>
                      <a:ext uri="{FF2B5EF4-FFF2-40B4-BE49-F238E27FC236}">
                        <a16:creationId xmlns:a16="http://schemas.microsoft.com/office/drawing/2014/main" id="{D71F11B0-F6D7-A2A4-8C00-B5788C1A8B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Line 436">
                    <a:extLst>
                      <a:ext uri="{FF2B5EF4-FFF2-40B4-BE49-F238E27FC236}">
                        <a16:creationId xmlns:a16="http://schemas.microsoft.com/office/drawing/2014/main" id="{CF5DD9EA-7B3B-DDC3-E9C8-3083FFE177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Line 439">
                    <a:extLst>
                      <a:ext uri="{FF2B5EF4-FFF2-40B4-BE49-F238E27FC236}">
                        <a16:creationId xmlns:a16="http://schemas.microsoft.com/office/drawing/2014/main" id="{146E8383-2886-D9B7-0AC8-A1D785DCD2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0" name="Line 440">
                    <a:extLst>
                      <a:ext uri="{FF2B5EF4-FFF2-40B4-BE49-F238E27FC236}">
                        <a16:creationId xmlns:a16="http://schemas.microsoft.com/office/drawing/2014/main" id="{2B27A112-CEE3-87F5-00B5-F7E6F3F974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1" name="Line 441">
                    <a:extLst>
                      <a:ext uri="{FF2B5EF4-FFF2-40B4-BE49-F238E27FC236}">
                        <a16:creationId xmlns:a16="http://schemas.microsoft.com/office/drawing/2014/main" id="{F84BAA16-0F9B-A12E-2EAB-031607D167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5" name="Line 443">
                    <a:extLst>
                      <a:ext uri="{FF2B5EF4-FFF2-40B4-BE49-F238E27FC236}">
                        <a16:creationId xmlns:a16="http://schemas.microsoft.com/office/drawing/2014/main" id="{3349C6F4-13B3-7B8B-CC0D-D89055260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6" name="Line 449">
                    <a:extLst>
                      <a:ext uri="{FF2B5EF4-FFF2-40B4-BE49-F238E27FC236}">
                        <a16:creationId xmlns:a16="http://schemas.microsoft.com/office/drawing/2014/main" id="{64430087-FA6E-451D-1812-4C3B810608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7" name="Line 428">
                    <a:extLst>
                      <a:ext uri="{FF2B5EF4-FFF2-40B4-BE49-F238E27FC236}">
                        <a16:creationId xmlns:a16="http://schemas.microsoft.com/office/drawing/2014/main" id="{326B2221-2345-FA1F-B10B-00D09435A7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8" name="Line 440">
                    <a:extLst>
                      <a:ext uri="{FF2B5EF4-FFF2-40B4-BE49-F238E27FC236}">
                        <a16:creationId xmlns:a16="http://schemas.microsoft.com/office/drawing/2014/main" id="{43B3939F-AE76-A9B7-CB5C-1D4CDB0417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cxnSp>
                <p:nvCxnSpPr>
                  <p:cNvPr id="5129" name="Straight Connector 5128">
                    <a:extLst>
                      <a:ext uri="{FF2B5EF4-FFF2-40B4-BE49-F238E27FC236}">
                        <a16:creationId xmlns:a16="http://schemas.microsoft.com/office/drawing/2014/main" id="{60D4A3FB-BE09-D611-909F-AAD47F0B285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0" name="Straight Connector 5129">
                    <a:extLst>
                      <a:ext uri="{FF2B5EF4-FFF2-40B4-BE49-F238E27FC236}">
                        <a16:creationId xmlns:a16="http://schemas.microsoft.com/office/drawing/2014/main" id="{3691AA47-9738-40F9-A163-D4D6379B9BA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1" name="Straight Connector 5130">
                    <a:extLst>
                      <a:ext uri="{FF2B5EF4-FFF2-40B4-BE49-F238E27FC236}">
                        <a16:creationId xmlns:a16="http://schemas.microsoft.com/office/drawing/2014/main" id="{0E627BD3-71FE-A7AB-5B5D-B39AC15859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2" name="Straight Connector 5131">
                    <a:extLst>
                      <a:ext uri="{FF2B5EF4-FFF2-40B4-BE49-F238E27FC236}">
                        <a16:creationId xmlns:a16="http://schemas.microsoft.com/office/drawing/2014/main" id="{707E5F9D-C985-4B0F-6E35-D5014B3D601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3" name="Straight Connector 5132">
                    <a:extLst>
                      <a:ext uri="{FF2B5EF4-FFF2-40B4-BE49-F238E27FC236}">
                        <a16:creationId xmlns:a16="http://schemas.microsoft.com/office/drawing/2014/main" id="{48932266-9566-B566-8D77-3BB074773F8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4" name="Straight Connector 5133">
                    <a:extLst>
                      <a:ext uri="{FF2B5EF4-FFF2-40B4-BE49-F238E27FC236}">
                        <a16:creationId xmlns:a16="http://schemas.microsoft.com/office/drawing/2014/main" id="{0096ADD5-43F1-1B03-C505-7AFA8359F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5" name="Straight Connector 5134">
                    <a:extLst>
                      <a:ext uri="{FF2B5EF4-FFF2-40B4-BE49-F238E27FC236}">
                        <a16:creationId xmlns:a16="http://schemas.microsoft.com/office/drawing/2014/main" id="{CEA178FA-4ED0-2F61-349F-50981BF43B5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6" name="Straight Connector 5135">
                    <a:extLst>
                      <a:ext uri="{FF2B5EF4-FFF2-40B4-BE49-F238E27FC236}">
                        <a16:creationId xmlns:a16="http://schemas.microsoft.com/office/drawing/2014/main" id="{E631CFAA-E5C1-F75E-2E16-B177EAC9754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37" name="Line 541">
                    <a:extLst>
                      <a:ext uri="{FF2B5EF4-FFF2-40B4-BE49-F238E27FC236}">
                        <a16:creationId xmlns:a16="http://schemas.microsoft.com/office/drawing/2014/main" id="{E4BC4E6F-7409-CF06-8AB2-5BBB72C4A5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38" name="Line 424">
                    <a:extLst>
                      <a:ext uri="{FF2B5EF4-FFF2-40B4-BE49-F238E27FC236}">
                        <a16:creationId xmlns:a16="http://schemas.microsoft.com/office/drawing/2014/main" id="{30B8EE72-F3B8-C3D3-6301-BE4612BB0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52" name="Picture 778" descr="antenna_radiation_stylized">
                  <a:extLst>
                    <a:ext uri="{FF2B5EF4-FFF2-40B4-BE49-F238E27FC236}">
                      <a16:creationId xmlns:a16="http://schemas.microsoft.com/office/drawing/2014/main" id="{EEED4766-7C99-B6F7-083F-65B123203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" name="Picture 781" descr="antenna_radiation_stylized">
                  <a:extLst>
                    <a:ext uri="{FF2B5EF4-FFF2-40B4-BE49-F238E27FC236}">
                      <a16:creationId xmlns:a16="http://schemas.microsoft.com/office/drawing/2014/main" id="{657040D0-EB8B-9594-5727-F7B1BAA5B8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799" descr="cell_tower_radiation copy">
                  <a:extLst>
                    <a:ext uri="{FF2B5EF4-FFF2-40B4-BE49-F238E27FC236}">
                      <a16:creationId xmlns:a16="http://schemas.microsoft.com/office/drawing/2014/main" id="{5C453F51-460B-E15B-2EFA-C4005BCAD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Oval 800">
                  <a:extLst>
                    <a:ext uri="{FF2B5EF4-FFF2-40B4-BE49-F238E27FC236}">
                      <a16:creationId xmlns:a16="http://schemas.microsoft.com/office/drawing/2014/main" id="{EF0C84B8-2B46-E750-2360-67F54A08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39" name="Group 5138">
              <a:extLst>
                <a:ext uri="{FF2B5EF4-FFF2-40B4-BE49-F238E27FC236}">
                  <a16:creationId xmlns:a16="http://schemas.microsoft.com/office/drawing/2014/main" id="{54EA40DF-070E-D561-12B4-EC7A2D5DE9F6}"/>
                </a:ext>
              </a:extLst>
            </p:cNvPr>
            <p:cNvGrpSpPr/>
            <p:nvPr/>
          </p:nvGrpSpPr>
          <p:grpSpPr>
            <a:xfrm>
              <a:off x="7414072" y="1891912"/>
              <a:ext cx="1909777" cy="938011"/>
              <a:chOff x="7432700" y="1830405"/>
              <a:chExt cx="1909777" cy="938011"/>
            </a:xfrm>
          </p:grpSpPr>
          <p:grpSp>
            <p:nvGrpSpPr>
              <p:cNvPr id="5140" name="Group 652">
                <a:extLst>
                  <a:ext uri="{FF2B5EF4-FFF2-40B4-BE49-F238E27FC236}">
                    <a16:creationId xmlns:a16="http://schemas.microsoft.com/office/drawing/2014/main" id="{BA87B8D6-9C37-828A-0F0C-26A7832B1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5171" name="Picture 653" descr="iphone_stylized_small">
                  <a:extLst>
                    <a:ext uri="{FF2B5EF4-FFF2-40B4-BE49-F238E27FC236}">
                      <a16:creationId xmlns:a16="http://schemas.microsoft.com/office/drawing/2014/main" id="{C47A859C-D9AC-5073-8078-C6BBD9128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2" name="Picture 654" descr="antenna_radiation_stylized">
                  <a:extLst>
                    <a:ext uri="{FF2B5EF4-FFF2-40B4-BE49-F238E27FC236}">
                      <a16:creationId xmlns:a16="http://schemas.microsoft.com/office/drawing/2014/main" id="{3706B6C8-855F-799F-A3FB-DE51130607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1" name="Group 5140">
                <a:extLst>
                  <a:ext uri="{FF2B5EF4-FFF2-40B4-BE49-F238E27FC236}">
                    <a16:creationId xmlns:a16="http://schemas.microsoft.com/office/drawing/2014/main" id="{46B47030-A362-798A-36EA-451066D49AC4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5148" name="Picture 1017" descr="antenna_stylized">
                  <a:extLst>
                    <a:ext uri="{FF2B5EF4-FFF2-40B4-BE49-F238E27FC236}">
                      <a16:creationId xmlns:a16="http://schemas.microsoft.com/office/drawing/2014/main" id="{0F77176B-2AC3-AB79-8331-01181201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9" name="Picture 1018" descr="laptop_keyboard">
                  <a:extLst>
                    <a:ext uri="{FF2B5EF4-FFF2-40B4-BE49-F238E27FC236}">
                      <a16:creationId xmlns:a16="http://schemas.microsoft.com/office/drawing/2014/main" id="{AAA62168-B763-2DC4-AE8B-F672AB2C8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0" name="Freeform 1019">
                  <a:extLst>
                    <a:ext uri="{FF2B5EF4-FFF2-40B4-BE49-F238E27FC236}">
                      <a16:creationId xmlns:a16="http://schemas.microsoft.com/office/drawing/2014/main" id="{F690B64D-26F2-9178-04F0-42F07A805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151" name="Picture 1020" descr="screen">
                  <a:extLst>
                    <a:ext uri="{FF2B5EF4-FFF2-40B4-BE49-F238E27FC236}">
                      <a16:creationId xmlns:a16="http://schemas.microsoft.com/office/drawing/2014/main" id="{C8A6D397-6B02-DC98-FAD0-248B7A948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2" name="Freeform 1021">
                  <a:extLst>
                    <a:ext uri="{FF2B5EF4-FFF2-40B4-BE49-F238E27FC236}">
                      <a16:creationId xmlns:a16="http://schemas.microsoft.com/office/drawing/2014/main" id="{FFD78356-0AE2-9EAC-D896-1A37D8F6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3" name="Freeform 1022">
                  <a:extLst>
                    <a:ext uri="{FF2B5EF4-FFF2-40B4-BE49-F238E27FC236}">
                      <a16:creationId xmlns:a16="http://schemas.microsoft.com/office/drawing/2014/main" id="{759343C8-375D-562E-6628-5EFE9B106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4" name="Freeform 1023">
                  <a:extLst>
                    <a:ext uri="{FF2B5EF4-FFF2-40B4-BE49-F238E27FC236}">
                      <a16:creationId xmlns:a16="http://schemas.microsoft.com/office/drawing/2014/main" id="{3CDA8249-53AF-D7DE-3323-FF057FB32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5" name="Freeform 1024">
                  <a:extLst>
                    <a:ext uri="{FF2B5EF4-FFF2-40B4-BE49-F238E27FC236}">
                      <a16:creationId xmlns:a16="http://schemas.microsoft.com/office/drawing/2014/main" id="{9DF5E012-A817-7563-72A2-073226A5C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6" name="Freeform 1025">
                  <a:extLst>
                    <a:ext uri="{FF2B5EF4-FFF2-40B4-BE49-F238E27FC236}">
                      <a16:creationId xmlns:a16="http://schemas.microsoft.com/office/drawing/2014/main" id="{9EECBA39-C425-25CB-1035-037FB3F92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7" name="Freeform 1026">
                  <a:extLst>
                    <a:ext uri="{FF2B5EF4-FFF2-40B4-BE49-F238E27FC236}">
                      <a16:creationId xmlns:a16="http://schemas.microsoft.com/office/drawing/2014/main" id="{56484C5A-DA94-EC41-D350-167543DBD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158" name="Group 1027">
                  <a:extLst>
                    <a:ext uri="{FF2B5EF4-FFF2-40B4-BE49-F238E27FC236}">
                      <a16:creationId xmlns:a16="http://schemas.microsoft.com/office/drawing/2014/main" id="{BDA90BAC-15CE-7F18-DAE2-50739B7E3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5165" name="Freeform 1028">
                    <a:extLst>
                      <a:ext uri="{FF2B5EF4-FFF2-40B4-BE49-F238E27FC236}">
                        <a16:creationId xmlns:a16="http://schemas.microsoft.com/office/drawing/2014/main" id="{70BC1837-2F30-3053-6842-4FD060281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6" name="Freeform 1029">
                    <a:extLst>
                      <a:ext uri="{FF2B5EF4-FFF2-40B4-BE49-F238E27FC236}">
                        <a16:creationId xmlns:a16="http://schemas.microsoft.com/office/drawing/2014/main" id="{4E8C77BE-8451-6AC0-153D-09B4CA674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7" name="Freeform 1030">
                    <a:extLst>
                      <a:ext uri="{FF2B5EF4-FFF2-40B4-BE49-F238E27FC236}">
                        <a16:creationId xmlns:a16="http://schemas.microsoft.com/office/drawing/2014/main" id="{DC8BAF1B-C870-127B-85B3-675DA3A63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8" name="Freeform 1031">
                    <a:extLst>
                      <a:ext uri="{FF2B5EF4-FFF2-40B4-BE49-F238E27FC236}">
                        <a16:creationId xmlns:a16="http://schemas.microsoft.com/office/drawing/2014/main" id="{0A8E0BF1-A80F-4CC1-DE2C-D92F73666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9" name="Freeform 1032">
                    <a:extLst>
                      <a:ext uri="{FF2B5EF4-FFF2-40B4-BE49-F238E27FC236}">
                        <a16:creationId xmlns:a16="http://schemas.microsoft.com/office/drawing/2014/main" id="{2B3EEEAC-4676-A9B0-94D8-CEC06DF39B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70" name="Freeform 1033">
                    <a:extLst>
                      <a:ext uri="{FF2B5EF4-FFF2-40B4-BE49-F238E27FC236}">
                        <a16:creationId xmlns:a16="http://schemas.microsoft.com/office/drawing/2014/main" id="{18E748B9-0D60-5777-4191-D375D5EFE8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159" name="Freeform 1034">
                  <a:extLst>
                    <a:ext uri="{FF2B5EF4-FFF2-40B4-BE49-F238E27FC236}">
                      <a16:creationId xmlns:a16="http://schemas.microsoft.com/office/drawing/2014/main" id="{E903A25A-9384-BD25-4708-B80E5DEFD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0" name="Freeform 1035">
                  <a:extLst>
                    <a:ext uri="{FF2B5EF4-FFF2-40B4-BE49-F238E27FC236}">
                      <a16:creationId xmlns:a16="http://schemas.microsoft.com/office/drawing/2014/main" id="{60F21701-56C2-B024-2402-8697A1504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1" name="Freeform 1036">
                  <a:extLst>
                    <a:ext uri="{FF2B5EF4-FFF2-40B4-BE49-F238E27FC236}">
                      <a16:creationId xmlns:a16="http://schemas.microsoft.com/office/drawing/2014/main" id="{423F38BF-77B1-A41F-6BA5-C82BED174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2" name="Freeform 1037">
                  <a:extLst>
                    <a:ext uri="{FF2B5EF4-FFF2-40B4-BE49-F238E27FC236}">
                      <a16:creationId xmlns:a16="http://schemas.microsoft.com/office/drawing/2014/main" id="{D6C02D3D-4F2B-D98C-859C-4137A9F0C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3" name="Freeform 1038">
                  <a:extLst>
                    <a:ext uri="{FF2B5EF4-FFF2-40B4-BE49-F238E27FC236}">
                      <a16:creationId xmlns:a16="http://schemas.microsoft.com/office/drawing/2014/main" id="{CB262188-40A2-0B01-DEFB-B89113598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4" name="Freeform 1039">
                  <a:extLst>
                    <a:ext uri="{FF2B5EF4-FFF2-40B4-BE49-F238E27FC236}">
                      <a16:creationId xmlns:a16="http://schemas.microsoft.com/office/drawing/2014/main" id="{E646DA2D-B767-56E9-BAE1-D6D448DC1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42" name="Group 5141">
                <a:extLst>
                  <a:ext uri="{FF2B5EF4-FFF2-40B4-BE49-F238E27FC236}">
                    <a16:creationId xmlns:a16="http://schemas.microsoft.com/office/drawing/2014/main" id="{2DF69C11-3A52-1170-DF8B-5B6C140B55C1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5146" name="Picture 568" descr="light2.png">
                  <a:extLst>
                    <a:ext uri="{FF2B5EF4-FFF2-40B4-BE49-F238E27FC236}">
                      <a16:creationId xmlns:a16="http://schemas.microsoft.com/office/drawing/2014/main" id="{76929B4F-A3A5-C901-664A-32219E7B7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7" name="Picture 1017" descr="antenna_stylized">
                  <a:extLst>
                    <a:ext uri="{FF2B5EF4-FFF2-40B4-BE49-F238E27FC236}">
                      <a16:creationId xmlns:a16="http://schemas.microsoft.com/office/drawing/2014/main" id="{86E77D42-009D-5FC2-A1E2-3C2406C6FB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3" name="Group 5142">
                <a:extLst>
                  <a:ext uri="{FF2B5EF4-FFF2-40B4-BE49-F238E27FC236}">
                    <a16:creationId xmlns:a16="http://schemas.microsoft.com/office/drawing/2014/main" id="{B59EF035-7409-041B-CBA2-6824D363E2E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5144" name="Picture 603" descr="car_icon_small">
                  <a:extLst>
                    <a:ext uri="{FF2B5EF4-FFF2-40B4-BE49-F238E27FC236}">
                      <a16:creationId xmlns:a16="http://schemas.microsoft.com/office/drawing/2014/main" id="{0713FBB7-597A-8145-D9FF-362E64D2C3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5" name="Picture 1017" descr="antenna_stylized">
                  <a:extLst>
                    <a:ext uri="{FF2B5EF4-FFF2-40B4-BE49-F238E27FC236}">
                      <a16:creationId xmlns:a16="http://schemas.microsoft.com/office/drawing/2014/main" id="{59B69786-6911-093E-71ED-083ECE7F61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173" name="Group 5172">
              <a:extLst>
                <a:ext uri="{FF2B5EF4-FFF2-40B4-BE49-F238E27FC236}">
                  <a16:creationId xmlns:a16="http://schemas.microsoft.com/office/drawing/2014/main" id="{562D36E6-7EB1-A5FF-EA12-828FCC95EAA4}"/>
                </a:ext>
              </a:extLst>
            </p:cNvPr>
            <p:cNvGrpSpPr/>
            <p:nvPr/>
          </p:nvGrpSpPr>
          <p:grpSpPr>
            <a:xfrm>
              <a:off x="7468516" y="3357611"/>
              <a:ext cx="857739" cy="583764"/>
              <a:chOff x="7487144" y="3296104"/>
              <a:chExt cx="857739" cy="583764"/>
            </a:xfrm>
          </p:grpSpPr>
          <p:grpSp>
            <p:nvGrpSpPr>
              <p:cNvPr id="5174" name="Group 5173">
                <a:extLst>
                  <a:ext uri="{FF2B5EF4-FFF2-40B4-BE49-F238E27FC236}">
                    <a16:creationId xmlns:a16="http://schemas.microsoft.com/office/drawing/2014/main" id="{A3674C14-18B2-3211-34C7-7DB7A7FE4FD8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5181" name="Picture 1115" descr="antenna_stylized">
                  <a:extLst>
                    <a:ext uri="{FF2B5EF4-FFF2-40B4-BE49-F238E27FC236}">
                      <a16:creationId xmlns:a16="http://schemas.microsoft.com/office/drawing/2014/main" id="{7E7ED96C-55FF-0406-3227-902F8FF6C9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82" name="Picture 1116" descr="laptop_keyboard">
                  <a:extLst>
                    <a:ext uri="{FF2B5EF4-FFF2-40B4-BE49-F238E27FC236}">
                      <a16:creationId xmlns:a16="http://schemas.microsoft.com/office/drawing/2014/main" id="{437AB386-957B-4472-A9BA-51A9ACB9D0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3" name="Freeform 1117">
                  <a:extLst>
                    <a:ext uri="{FF2B5EF4-FFF2-40B4-BE49-F238E27FC236}">
                      <a16:creationId xmlns:a16="http://schemas.microsoft.com/office/drawing/2014/main" id="{2AED1F8B-ECC9-D745-32ED-D0890845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184" name="Picture 1118" descr="screen">
                  <a:extLst>
                    <a:ext uri="{FF2B5EF4-FFF2-40B4-BE49-F238E27FC236}">
                      <a16:creationId xmlns:a16="http://schemas.microsoft.com/office/drawing/2014/main" id="{95041661-4288-D0E7-38A1-78A0FD563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5" name="Freeform 1119">
                  <a:extLst>
                    <a:ext uri="{FF2B5EF4-FFF2-40B4-BE49-F238E27FC236}">
                      <a16:creationId xmlns:a16="http://schemas.microsoft.com/office/drawing/2014/main" id="{31ACDBBD-797E-519F-8549-718F684BB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6" name="Freeform 1120">
                  <a:extLst>
                    <a:ext uri="{FF2B5EF4-FFF2-40B4-BE49-F238E27FC236}">
                      <a16:creationId xmlns:a16="http://schemas.microsoft.com/office/drawing/2014/main" id="{0A363EAB-95C3-D448-5AA4-F662623A3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7" name="Freeform 1121">
                  <a:extLst>
                    <a:ext uri="{FF2B5EF4-FFF2-40B4-BE49-F238E27FC236}">
                      <a16:creationId xmlns:a16="http://schemas.microsoft.com/office/drawing/2014/main" id="{CFF95C97-8E2B-EAF4-1B14-B43AD70E6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8" name="Freeform 1122">
                  <a:extLst>
                    <a:ext uri="{FF2B5EF4-FFF2-40B4-BE49-F238E27FC236}">
                      <a16:creationId xmlns:a16="http://schemas.microsoft.com/office/drawing/2014/main" id="{D8510CC7-0275-83A7-9A84-27BDEE70B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9" name="Freeform 1123">
                  <a:extLst>
                    <a:ext uri="{FF2B5EF4-FFF2-40B4-BE49-F238E27FC236}">
                      <a16:creationId xmlns:a16="http://schemas.microsoft.com/office/drawing/2014/main" id="{1A1213FA-84BC-35DE-F0C5-A3B48E3E3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0" name="Freeform 1124">
                  <a:extLst>
                    <a:ext uri="{FF2B5EF4-FFF2-40B4-BE49-F238E27FC236}">
                      <a16:creationId xmlns:a16="http://schemas.microsoft.com/office/drawing/2014/main" id="{D4F7EF4C-A960-D581-3A3D-4E3F4E3E8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191" name="Group 1125">
                  <a:extLst>
                    <a:ext uri="{FF2B5EF4-FFF2-40B4-BE49-F238E27FC236}">
                      <a16:creationId xmlns:a16="http://schemas.microsoft.com/office/drawing/2014/main" id="{9478FC0B-D116-AB81-515B-A63FAFA3F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5198" name="Freeform 1126">
                    <a:extLst>
                      <a:ext uri="{FF2B5EF4-FFF2-40B4-BE49-F238E27FC236}">
                        <a16:creationId xmlns:a16="http://schemas.microsoft.com/office/drawing/2014/main" id="{B6C6C6B6-ACCA-674A-DD88-855DBCBF16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99" name="Freeform 1127">
                    <a:extLst>
                      <a:ext uri="{FF2B5EF4-FFF2-40B4-BE49-F238E27FC236}">
                        <a16:creationId xmlns:a16="http://schemas.microsoft.com/office/drawing/2014/main" id="{76FC7012-D21D-1D0B-4E69-5800319E9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0" name="Freeform 1128">
                    <a:extLst>
                      <a:ext uri="{FF2B5EF4-FFF2-40B4-BE49-F238E27FC236}">
                        <a16:creationId xmlns:a16="http://schemas.microsoft.com/office/drawing/2014/main" id="{27926DCD-6461-98DB-2084-1AF057C64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1" name="Freeform 1129">
                    <a:extLst>
                      <a:ext uri="{FF2B5EF4-FFF2-40B4-BE49-F238E27FC236}">
                        <a16:creationId xmlns:a16="http://schemas.microsoft.com/office/drawing/2014/main" id="{3B4C350A-C60A-7684-FDA5-D3A8EAA42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2" name="Freeform 1130">
                    <a:extLst>
                      <a:ext uri="{FF2B5EF4-FFF2-40B4-BE49-F238E27FC236}">
                        <a16:creationId xmlns:a16="http://schemas.microsoft.com/office/drawing/2014/main" id="{B6C3B6D1-B183-610D-606C-2D5FB21A5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3" name="Freeform 1131">
                    <a:extLst>
                      <a:ext uri="{FF2B5EF4-FFF2-40B4-BE49-F238E27FC236}">
                        <a16:creationId xmlns:a16="http://schemas.microsoft.com/office/drawing/2014/main" id="{1EE4283F-426E-F224-7CC1-E13F8AFEE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192" name="Freeform 1132">
                  <a:extLst>
                    <a:ext uri="{FF2B5EF4-FFF2-40B4-BE49-F238E27FC236}">
                      <a16:creationId xmlns:a16="http://schemas.microsoft.com/office/drawing/2014/main" id="{FC9FAE20-F048-3697-E360-45CF7901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3" name="Freeform 1133">
                  <a:extLst>
                    <a:ext uri="{FF2B5EF4-FFF2-40B4-BE49-F238E27FC236}">
                      <a16:creationId xmlns:a16="http://schemas.microsoft.com/office/drawing/2014/main" id="{6CD3FBF1-238B-25B5-935E-7B336A64D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4" name="Freeform 1134">
                  <a:extLst>
                    <a:ext uri="{FF2B5EF4-FFF2-40B4-BE49-F238E27FC236}">
                      <a16:creationId xmlns:a16="http://schemas.microsoft.com/office/drawing/2014/main" id="{EEC97DFC-1552-E132-F111-B0971A3A1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5" name="Freeform 1135">
                  <a:extLst>
                    <a:ext uri="{FF2B5EF4-FFF2-40B4-BE49-F238E27FC236}">
                      <a16:creationId xmlns:a16="http://schemas.microsoft.com/office/drawing/2014/main" id="{81CB74AC-0CAB-B3D7-244F-074A1B419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6" name="Freeform 1136">
                  <a:extLst>
                    <a:ext uri="{FF2B5EF4-FFF2-40B4-BE49-F238E27FC236}">
                      <a16:creationId xmlns:a16="http://schemas.microsoft.com/office/drawing/2014/main" id="{33708D2D-6B9C-EDED-5579-83E998500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7" name="Freeform 1137">
                  <a:extLst>
                    <a:ext uri="{FF2B5EF4-FFF2-40B4-BE49-F238E27FC236}">
                      <a16:creationId xmlns:a16="http://schemas.microsoft.com/office/drawing/2014/main" id="{A4995CFC-8387-1807-1434-4D9DD302E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75" name="Group 1139">
                <a:extLst>
                  <a:ext uri="{FF2B5EF4-FFF2-40B4-BE49-F238E27FC236}">
                    <a16:creationId xmlns:a16="http://schemas.microsoft.com/office/drawing/2014/main" id="{F165D874-C470-2200-CD73-BC17F3D85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5179" name="Picture 1140" descr="desktop_computer_stylized_medium">
                  <a:extLst>
                    <a:ext uri="{FF2B5EF4-FFF2-40B4-BE49-F238E27FC236}">
                      <a16:creationId xmlns:a16="http://schemas.microsoft.com/office/drawing/2014/main" id="{A1F4454F-FE28-E9D6-BD95-97579E263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0" name="Freeform 1141">
                  <a:extLst>
                    <a:ext uri="{FF2B5EF4-FFF2-40B4-BE49-F238E27FC236}">
                      <a16:creationId xmlns:a16="http://schemas.microsoft.com/office/drawing/2014/main" id="{877A5AED-B044-1B90-2CAA-880C54526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176" name="Group 5175">
                <a:extLst>
                  <a:ext uri="{FF2B5EF4-FFF2-40B4-BE49-F238E27FC236}">
                    <a16:creationId xmlns:a16="http://schemas.microsoft.com/office/drawing/2014/main" id="{C76B7DCC-1C69-1C53-F6D6-8A6B1846AB1A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5177" name="Picture 571" descr="fridge2.png">
                  <a:extLst>
                    <a:ext uri="{FF2B5EF4-FFF2-40B4-BE49-F238E27FC236}">
                      <a16:creationId xmlns:a16="http://schemas.microsoft.com/office/drawing/2014/main" id="{6012C43E-CB54-D84F-C946-8E2BA4941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8" name="Picture 1115" descr="antenna_stylized">
                  <a:extLst>
                    <a:ext uri="{FF2B5EF4-FFF2-40B4-BE49-F238E27FC236}">
                      <a16:creationId xmlns:a16="http://schemas.microsoft.com/office/drawing/2014/main" id="{70ADC3BF-9653-942D-8440-EE279744B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204" name="Group 5203">
              <a:extLst>
                <a:ext uri="{FF2B5EF4-FFF2-40B4-BE49-F238E27FC236}">
                  <a16:creationId xmlns:a16="http://schemas.microsoft.com/office/drawing/2014/main" id="{32506D97-8E1A-FD2D-6F6B-31BFA1511C46}"/>
                </a:ext>
              </a:extLst>
            </p:cNvPr>
            <p:cNvGrpSpPr/>
            <p:nvPr/>
          </p:nvGrpSpPr>
          <p:grpSpPr>
            <a:xfrm>
              <a:off x="11039945" y="3460672"/>
              <a:ext cx="518448" cy="1212242"/>
              <a:chOff x="11058573" y="3399165"/>
              <a:chExt cx="518448" cy="1212242"/>
            </a:xfrm>
          </p:grpSpPr>
          <p:grpSp>
            <p:nvGrpSpPr>
              <p:cNvPr id="5205" name="Group 5204">
                <a:extLst>
                  <a:ext uri="{FF2B5EF4-FFF2-40B4-BE49-F238E27FC236}">
                    <a16:creationId xmlns:a16="http://schemas.microsoft.com/office/drawing/2014/main" id="{B984F496-4ABC-F649-77E5-A9BAB4D3B7C4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212" name="Straight Connector 5211">
                  <a:extLst>
                    <a:ext uri="{FF2B5EF4-FFF2-40B4-BE49-F238E27FC236}">
                      <a16:creationId xmlns:a16="http://schemas.microsoft.com/office/drawing/2014/main" id="{F614CC4C-3547-7C07-8B4E-CFC1CF996A15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13" name="Group 5212">
                  <a:extLst>
                    <a:ext uri="{FF2B5EF4-FFF2-40B4-BE49-F238E27FC236}">
                      <a16:creationId xmlns:a16="http://schemas.microsoft.com/office/drawing/2014/main" id="{1A515DE0-2884-E1B5-922B-D0D9AF854749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14" name="Picture 5213" descr="server_rack.png">
                    <a:extLst>
                      <a:ext uri="{FF2B5EF4-FFF2-40B4-BE49-F238E27FC236}">
                        <a16:creationId xmlns:a16="http://schemas.microsoft.com/office/drawing/2014/main" id="{CBA641F4-8700-DAF6-5032-0D9284772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5" name="Picture 5214" descr="server_rack.png">
                    <a:extLst>
                      <a:ext uri="{FF2B5EF4-FFF2-40B4-BE49-F238E27FC236}">
                        <a16:creationId xmlns:a16="http://schemas.microsoft.com/office/drawing/2014/main" id="{E9855686-4F95-756E-2D94-7316D116B2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6" name="Picture 5215" descr="server_rack.png">
                    <a:extLst>
                      <a:ext uri="{FF2B5EF4-FFF2-40B4-BE49-F238E27FC236}">
                        <a16:creationId xmlns:a16="http://schemas.microsoft.com/office/drawing/2014/main" id="{D0D72EA1-37A9-61F4-0B61-45C7913B95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206" name="Group 5205">
                <a:extLst>
                  <a:ext uri="{FF2B5EF4-FFF2-40B4-BE49-F238E27FC236}">
                    <a16:creationId xmlns:a16="http://schemas.microsoft.com/office/drawing/2014/main" id="{01487A3E-D309-7856-0C7D-E0569AB86F66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207" name="Straight Connector 5206">
                  <a:extLst>
                    <a:ext uri="{FF2B5EF4-FFF2-40B4-BE49-F238E27FC236}">
                      <a16:creationId xmlns:a16="http://schemas.microsoft.com/office/drawing/2014/main" id="{F3A126A9-3B8B-2CC0-86B1-CFE52C16E91D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08" name="Group 5207">
                  <a:extLst>
                    <a:ext uri="{FF2B5EF4-FFF2-40B4-BE49-F238E27FC236}">
                      <a16:creationId xmlns:a16="http://schemas.microsoft.com/office/drawing/2014/main" id="{333605C0-DDD5-BE84-3827-63EED469BB47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09" name="Picture 5208" descr="server_rack.png">
                    <a:extLst>
                      <a:ext uri="{FF2B5EF4-FFF2-40B4-BE49-F238E27FC236}">
                        <a16:creationId xmlns:a16="http://schemas.microsoft.com/office/drawing/2014/main" id="{F36A0994-958A-8FE8-15EE-D115AA06BD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0" name="Picture 5209" descr="server_rack.png">
                    <a:extLst>
                      <a:ext uri="{FF2B5EF4-FFF2-40B4-BE49-F238E27FC236}">
                        <a16:creationId xmlns:a16="http://schemas.microsoft.com/office/drawing/2014/main" id="{67FAA078-F3BE-2F33-D258-B3BF95BEC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1" name="Picture 5210" descr="server_rack.png">
                    <a:extLst>
                      <a:ext uri="{FF2B5EF4-FFF2-40B4-BE49-F238E27FC236}">
                        <a16:creationId xmlns:a16="http://schemas.microsoft.com/office/drawing/2014/main" id="{7159C539-8C9E-5650-B49B-FCD144D95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217" name="Group 950">
              <a:extLst>
                <a:ext uri="{FF2B5EF4-FFF2-40B4-BE49-F238E27FC236}">
                  <a16:creationId xmlns:a16="http://schemas.microsoft.com/office/drawing/2014/main" id="{EDD08B3F-1685-1A9F-5C33-D1DCF690F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3913" y="5306138"/>
              <a:ext cx="177192" cy="330833"/>
              <a:chOff x="4140" y="429"/>
              <a:chExt cx="1425" cy="2396"/>
            </a:xfrm>
          </p:grpSpPr>
          <p:sp>
            <p:nvSpPr>
              <p:cNvPr id="5218" name="Freeform 951">
                <a:extLst>
                  <a:ext uri="{FF2B5EF4-FFF2-40B4-BE49-F238E27FC236}">
                    <a16:creationId xmlns:a16="http://schemas.microsoft.com/office/drawing/2014/main" id="{35CC9912-27FF-E1AA-0971-DB9F38C23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9" name="Rectangle 952">
                <a:extLst>
                  <a:ext uri="{FF2B5EF4-FFF2-40B4-BE49-F238E27FC236}">
                    <a16:creationId xmlns:a16="http://schemas.microsoft.com/office/drawing/2014/main" id="{CC0C82C7-E995-AE8F-2BC7-4C5953658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20" name="Freeform 953">
                <a:extLst>
                  <a:ext uri="{FF2B5EF4-FFF2-40B4-BE49-F238E27FC236}">
                    <a16:creationId xmlns:a16="http://schemas.microsoft.com/office/drawing/2014/main" id="{05D914FF-0E33-2D6B-D39F-0DB4DD71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1" name="Freeform 954">
                <a:extLst>
                  <a:ext uri="{FF2B5EF4-FFF2-40B4-BE49-F238E27FC236}">
                    <a16:creationId xmlns:a16="http://schemas.microsoft.com/office/drawing/2014/main" id="{B2CE6308-5290-65DD-83EB-8E4B56FA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2" name="Rectangle 955">
                <a:extLst>
                  <a:ext uri="{FF2B5EF4-FFF2-40B4-BE49-F238E27FC236}">
                    <a16:creationId xmlns:a16="http://schemas.microsoft.com/office/drawing/2014/main" id="{BF1404E1-C520-117C-B528-1585C841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3" name="Group 956">
                <a:extLst>
                  <a:ext uri="{FF2B5EF4-FFF2-40B4-BE49-F238E27FC236}">
                    <a16:creationId xmlns:a16="http://schemas.microsoft.com/office/drawing/2014/main" id="{3AA74519-7655-E97B-1F58-D6E897852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248" name="AutoShape 957">
                  <a:extLst>
                    <a:ext uri="{FF2B5EF4-FFF2-40B4-BE49-F238E27FC236}">
                      <a16:creationId xmlns:a16="http://schemas.microsoft.com/office/drawing/2014/main" id="{1C636E8E-C4C0-6A5C-586A-4DF48BBC4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9" name="AutoShape 958">
                  <a:extLst>
                    <a:ext uri="{FF2B5EF4-FFF2-40B4-BE49-F238E27FC236}">
                      <a16:creationId xmlns:a16="http://schemas.microsoft.com/office/drawing/2014/main" id="{BE0C4448-4F7C-A09A-85BB-AC2C4B833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4" name="Rectangle 959">
                <a:extLst>
                  <a:ext uri="{FF2B5EF4-FFF2-40B4-BE49-F238E27FC236}">
                    <a16:creationId xmlns:a16="http://schemas.microsoft.com/office/drawing/2014/main" id="{ACC39281-D0B1-EF7E-FB38-CE88C21F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5" name="Group 960">
                <a:extLst>
                  <a:ext uri="{FF2B5EF4-FFF2-40B4-BE49-F238E27FC236}">
                    <a16:creationId xmlns:a16="http://schemas.microsoft.com/office/drawing/2014/main" id="{F36FBBCA-396F-4E9D-F1B8-092BD6DCC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246" name="AutoShape 961">
                  <a:extLst>
                    <a:ext uri="{FF2B5EF4-FFF2-40B4-BE49-F238E27FC236}">
                      <a16:creationId xmlns:a16="http://schemas.microsoft.com/office/drawing/2014/main" id="{844189D0-1A49-1301-2EAA-F471D5315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7" name="AutoShape 962">
                  <a:extLst>
                    <a:ext uri="{FF2B5EF4-FFF2-40B4-BE49-F238E27FC236}">
                      <a16:creationId xmlns:a16="http://schemas.microsoft.com/office/drawing/2014/main" id="{9B868949-FB6E-1F51-B36C-73010D8D0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6" name="Rectangle 963">
                <a:extLst>
                  <a:ext uri="{FF2B5EF4-FFF2-40B4-BE49-F238E27FC236}">
                    <a16:creationId xmlns:a16="http://schemas.microsoft.com/office/drawing/2014/main" id="{2A8024F8-6B32-DF7A-9BB8-A6EE77023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27" name="Rectangle 964">
                <a:extLst>
                  <a:ext uri="{FF2B5EF4-FFF2-40B4-BE49-F238E27FC236}">
                    <a16:creationId xmlns:a16="http://schemas.microsoft.com/office/drawing/2014/main" id="{495DA226-A0A7-AA13-6829-C0C4C9FE4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8" name="Group 965">
                <a:extLst>
                  <a:ext uri="{FF2B5EF4-FFF2-40B4-BE49-F238E27FC236}">
                    <a16:creationId xmlns:a16="http://schemas.microsoft.com/office/drawing/2014/main" id="{9F8A3875-28F2-3180-20AF-D16F67058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244" name="AutoShape 966">
                  <a:extLst>
                    <a:ext uri="{FF2B5EF4-FFF2-40B4-BE49-F238E27FC236}">
                      <a16:creationId xmlns:a16="http://schemas.microsoft.com/office/drawing/2014/main" id="{00F57825-55EE-EDD6-B80F-B0B279D76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5" name="AutoShape 967">
                  <a:extLst>
                    <a:ext uri="{FF2B5EF4-FFF2-40B4-BE49-F238E27FC236}">
                      <a16:creationId xmlns:a16="http://schemas.microsoft.com/office/drawing/2014/main" id="{C6F79DC6-3E07-09E8-DA65-DF22F2D64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9" name="Freeform 968">
                <a:extLst>
                  <a:ext uri="{FF2B5EF4-FFF2-40B4-BE49-F238E27FC236}">
                    <a16:creationId xmlns:a16="http://schemas.microsoft.com/office/drawing/2014/main" id="{9E777592-FA74-9A78-249F-9783477D3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230" name="Group 969">
                <a:extLst>
                  <a:ext uri="{FF2B5EF4-FFF2-40B4-BE49-F238E27FC236}">
                    <a16:creationId xmlns:a16="http://schemas.microsoft.com/office/drawing/2014/main" id="{4E2CF54D-3CE7-55D6-FD1A-D1D108F2B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242" name="AutoShape 970">
                  <a:extLst>
                    <a:ext uri="{FF2B5EF4-FFF2-40B4-BE49-F238E27FC236}">
                      <a16:creationId xmlns:a16="http://schemas.microsoft.com/office/drawing/2014/main" id="{FE849117-68D4-85BD-C907-0D9A4090F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3" name="AutoShape 971">
                  <a:extLst>
                    <a:ext uri="{FF2B5EF4-FFF2-40B4-BE49-F238E27FC236}">
                      <a16:creationId xmlns:a16="http://schemas.microsoft.com/office/drawing/2014/main" id="{16D2ED25-269A-3696-270F-2C3B4E97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31" name="Rectangle 972">
                <a:extLst>
                  <a:ext uri="{FF2B5EF4-FFF2-40B4-BE49-F238E27FC236}">
                    <a16:creationId xmlns:a16="http://schemas.microsoft.com/office/drawing/2014/main" id="{6B3DCA28-7B35-DCBD-468F-9D9699C6A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2" name="Freeform 973">
                <a:extLst>
                  <a:ext uri="{FF2B5EF4-FFF2-40B4-BE49-F238E27FC236}">
                    <a16:creationId xmlns:a16="http://schemas.microsoft.com/office/drawing/2014/main" id="{E8E36742-925C-2791-E35B-E129771C8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" name="Freeform 974">
                <a:extLst>
                  <a:ext uri="{FF2B5EF4-FFF2-40B4-BE49-F238E27FC236}">
                    <a16:creationId xmlns:a16="http://schemas.microsoft.com/office/drawing/2014/main" id="{3B18640C-37B2-F5EA-1399-2FF2D52E6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" name="Oval 975">
                <a:extLst>
                  <a:ext uri="{FF2B5EF4-FFF2-40B4-BE49-F238E27FC236}">
                    <a16:creationId xmlns:a16="http://schemas.microsoft.com/office/drawing/2014/main" id="{D0596208-AE3F-A892-C838-BD70EB6A0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5" name="Freeform 976">
                <a:extLst>
                  <a:ext uri="{FF2B5EF4-FFF2-40B4-BE49-F238E27FC236}">
                    <a16:creationId xmlns:a16="http://schemas.microsoft.com/office/drawing/2014/main" id="{B472ECCC-7321-49BE-B1AB-254D06E1E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" name="AutoShape 977">
                <a:extLst>
                  <a:ext uri="{FF2B5EF4-FFF2-40B4-BE49-F238E27FC236}">
                    <a16:creationId xmlns:a16="http://schemas.microsoft.com/office/drawing/2014/main" id="{2E5D3ADA-5ED4-3253-AA14-A383FC56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7" name="AutoShape 978">
                <a:extLst>
                  <a:ext uri="{FF2B5EF4-FFF2-40B4-BE49-F238E27FC236}">
                    <a16:creationId xmlns:a16="http://schemas.microsoft.com/office/drawing/2014/main" id="{753EAC40-4518-997D-57A9-6F69F9E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8" name="Oval 979">
                <a:extLst>
                  <a:ext uri="{FF2B5EF4-FFF2-40B4-BE49-F238E27FC236}">
                    <a16:creationId xmlns:a16="http://schemas.microsoft.com/office/drawing/2014/main" id="{CB5D0F94-08C3-8E61-268F-2427B03E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9" name="Oval 980">
                <a:extLst>
                  <a:ext uri="{FF2B5EF4-FFF2-40B4-BE49-F238E27FC236}">
                    <a16:creationId xmlns:a16="http://schemas.microsoft.com/office/drawing/2014/main" id="{74EE9CB8-8E7A-7393-CF5F-3E23C43B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40" name="Oval 981">
                <a:extLst>
                  <a:ext uri="{FF2B5EF4-FFF2-40B4-BE49-F238E27FC236}">
                    <a16:creationId xmlns:a16="http://schemas.microsoft.com/office/drawing/2014/main" id="{7475E936-EFDC-3DDF-C4B7-B5C5B00A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41" name="Rectangle 982">
                <a:extLst>
                  <a:ext uri="{FF2B5EF4-FFF2-40B4-BE49-F238E27FC236}">
                    <a16:creationId xmlns:a16="http://schemas.microsoft.com/office/drawing/2014/main" id="{73B1A4A4-773A-B1B7-3136-6EE7AAFD8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250" name="Group 590">
              <a:extLst>
                <a:ext uri="{FF2B5EF4-FFF2-40B4-BE49-F238E27FC236}">
                  <a16:creationId xmlns:a16="http://schemas.microsoft.com/office/drawing/2014/main" id="{BD88E837-7ABB-DBA4-8847-7946A867DE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55853" y="4932348"/>
              <a:ext cx="345630" cy="320302"/>
              <a:chOff x="2839" y="3501"/>
              <a:chExt cx="755" cy="803"/>
            </a:xfrm>
          </p:grpSpPr>
          <p:pic>
            <p:nvPicPr>
              <p:cNvPr id="5251" name="Picture 591" descr="desktop_computer_stylized_medium">
                <a:extLst>
                  <a:ext uri="{FF2B5EF4-FFF2-40B4-BE49-F238E27FC236}">
                    <a16:creationId xmlns:a16="http://schemas.microsoft.com/office/drawing/2014/main" id="{746A2713-0E50-9E0F-AA7F-30ECF015F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2" name="Freeform 592">
                <a:extLst>
                  <a:ext uri="{FF2B5EF4-FFF2-40B4-BE49-F238E27FC236}">
                    <a16:creationId xmlns:a16="http://schemas.microsoft.com/office/drawing/2014/main" id="{372373E1-E590-617D-D3F5-9D8B118F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253" name="Group 1064">
              <a:extLst>
                <a:ext uri="{FF2B5EF4-FFF2-40B4-BE49-F238E27FC236}">
                  <a16:creationId xmlns:a16="http://schemas.microsoft.com/office/drawing/2014/main" id="{AD036B1F-7FB4-B3AA-9B5B-6E6D8E670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0801" y="5861358"/>
              <a:ext cx="310186" cy="307808"/>
              <a:chOff x="877" y="1008"/>
              <a:chExt cx="2747" cy="2591"/>
            </a:xfrm>
          </p:grpSpPr>
          <p:pic>
            <p:nvPicPr>
              <p:cNvPr id="5254" name="Picture 1065" descr="antenna_stylized">
                <a:extLst>
                  <a:ext uri="{FF2B5EF4-FFF2-40B4-BE49-F238E27FC236}">
                    <a16:creationId xmlns:a16="http://schemas.microsoft.com/office/drawing/2014/main" id="{5A0ADF6F-69CE-E3AA-460D-78D5A8979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55" name="Picture 1066" descr="laptop_keyboard">
                <a:extLst>
                  <a:ext uri="{FF2B5EF4-FFF2-40B4-BE49-F238E27FC236}">
                    <a16:creationId xmlns:a16="http://schemas.microsoft.com/office/drawing/2014/main" id="{BDB34A4B-6FD4-11EF-6B3B-389169D7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6" name="Freeform 1067">
                <a:extLst>
                  <a:ext uri="{FF2B5EF4-FFF2-40B4-BE49-F238E27FC236}">
                    <a16:creationId xmlns:a16="http://schemas.microsoft.com/office/drawing/2014/main" id="{157492DA-B318-7A8F-7032-AA30F4564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5257" name="Picture 1068" descr="screen">
                <a:extLst>
                  <a:ext uri="{FF2B5EF4-FFF2-40B4-BE49-F238E27FC236}">
                    <a16:creationId xmlns:a16="http://schemas.microsoft.com/office/drawing/2014/main" id="{D253E969-898D-5593-22C9-F8AFB00A0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8" name="Freeform 1069">
                <a:extLst>
                  <a:ext uri="{FF2B5EF4-FFF2-40B4-BE49-F238E27FC236}">
                    <a16:creationId xmlns:a16="http://schemas.microsoft.com/office/drawing/2014/main" id="{B5C9A2C9-EFD4-185F-A567-D529583A5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" name="Freeform 1070">
                <a:extLst>
                  <a:ext uri="{FF2B5EF4-FFF2-40B4-BE49-F238E27FC236}">
                    <a16:creationId xmlns:a16="http://schemas.microsoft.com/office/drawing/2014/main" id="{5F8F8057-F3F0-689D-8BEE-B1F3A9464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" name="Freeform 1071">
                <a:extLst>
                  <a:ext uri="{FF2B5EF4-FFF2-40B4-BE49-F238E27FC236}">
                    <a16:creationId xmlns:a16="http://schemas.microsoft.com/office/drawing/2014/main" id="{D6A32B9D-96E3-3A34-A09C-137CB884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" name="Freeform 1072">
                <a:extLst>
                  <a:ext uri="{FF2B5EF4-FFF2-40B4-BE49-F238E27FC236}">
                    <a16:creationId xmlns:a16="http://schemas.microsoft.com/office/drawing/2014/main" id="{9294BF97-F8A1-C92C-0382-C3C93A8EB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" name="Freeform 1073">
                <a:extLst>
                  <a:ext uri="{FF2B5EF4-FFF2-40B4-BE49-F238E27FC236}">
                    <a16:creationId xmlns:a16="http://schemas.microsoft.com/office/drawing/2014/main" id="{050673BE-2D36-E91A-FE6B-C5489A0AD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" name="Freeform 1074">
                <a:extLst>
                  <a:ext uri="{FF2B5EF4-FFF2-40B4-BE49-F238E27FC236}">
                    <a16:creationId xmlns:a16="http://schemas.microsoft.com/office/drawing/2014/main" id="{222B197D-4C46-B221-31B0-1DC08E2F2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264" name="Group 1075">
                <a:extLst>
                  <a:ext uri="{FF2B5EF4-FFF2-40B4-BE49-F238E27FC236}">
                    <a16:creationId xmlns:a16="http://schemas.microsoft.com/office/drawing/2014/main" id="{21A494FE-718A-BBAF-402B-21814C077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271" name="Freeform 1076">
                  <a:extLst>
                    <a:ext uri="{FF2B5EF4-FFF2-40B4-BE49-F238E27FC236}">
                      <a16:creationId xmlns:a16="http://schemas.microsoft.com/office/drawing/2014/main" id="{163C608D-0C1D-6291-55D8-B5BF941D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2" name="Freeform 1077">
                  <a:extLst>
                    <a:ext uri="{FF2B5EF4-FFF2-40B4-BE49-F238E27FC236}">
                      <a16:creationId xmlns:a16="http://schemas.microsoft.com/office/drawing/2014/main" id="{CDFA4E6E-EBCE-B59D-64B4-889126ECD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3" name="Freeform 1078">
                  <a:extLst>
                    <a:ext uri="{FF2B5EF4-FFF2-40B4-BE49-F238E27FC236}">
                      <a16:creationId xmlns:a16="http://schemas.microsoft.com/office/drawing/2014/main" id="{15D0DCE4-3194-8032-22D8-F516B3CFF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4" name="Freeform 1079">
                  <a:extLst>
                    <a:ext uri="{FF2B5EF4-FFF2-40B4-BE49-F238E27FC236}">
                      <a16:creationId xmlns:a16="http://schemas.microsoft.com/office/drawing/2014/main" id="{4A6856F3-03D2-B756-4E1C-C2C80F4B9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5" name="Freeform 1080">
                  <a:extLst>
                    <a:ext uri="{FF2B5EF4-FFF2-40B4-BE49-F238E27FC236}">
                      <a16:creationId xmlns:a16="http://schemas.microsoft.com/office/drawing/2014/main" id="{54CDAAB1-3617-DE77-3055-EB6EA9416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6" name="Freeform 1081">
                  <a:extLst>
                    <a:ext uri="{FF2B5EF4-FFF2-40B4-BE49-F238E27FC236}">
                      <a16:creationId xmlns:a16="http://schemas.microsoft.com/office/drawing/2014/main" id="{57924E1C-B3A5-1DDD-F9D4-462C8E862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65" name="Freeform 1082">
                <a:extLst>
                  <a:ext uri="{FF2B5EF4-FFF2-40B4-BE49-F238E27FC236}">
                    <a16:creationId xmlns:a16="http://schemas.microsoft.com/office/drawing/2014/main" id="{F7A7B9C3-D235-A2C7-1D18-207E7427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" name="Freeform 1083">
                <a:extLst>
                  <a:ext uri="{FF2B5EF4-FFF2-40B4-BE49-F238E27FC236}">
                    <a16:creationId xmlns:a16="http://schemas.microsoft.com/office/drawing/2014/main" id="{6A3C2246-A073-CF20-4526-2448757EC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" name="Freeform 1084">
                <a:extLst>
                  <a:ext uri="{FF2B5EF4-FFF2-40B4-BE49-F238E27FC236}">
                    <a16:creationId xmlns:a16="http://schemas.microsoft.com/office/drawing/2014/main" id="{5B7C9BED-F91F-DE99-B258-1BB09527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" name="Freeform 1085">
                <a:extLst>
                  <a:ext uri="{FF2B5EF4-FFF2-40B4-BE49-F238E27FC236}">
                    <a16:creationId xmlns:a16="http://schemas.microsoft.com/office/drawing/2014/main" id="{89DF7C00-B82F-CF37-B843-D1B07D7F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" name="Freeform 1086">
                <a:extLst>
                  <a:ext uri="{FF2B5EF4-FFF2-40B4-BE49-F238E27FC236}">
                    <a16:creationId xmlns:a16="http://schemas.microsoft.com/office/drawing/2014/main" id="{1A14B286-4A2A-2520-53B1-BE96A6C9F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" name="Freeform 1087">
                <a:extLst>
                  <a:ext uri="{FF2B5EF4-FFF2-40B4-BE49-F238E27FC236}">
                    <a16:creationId xmlns:a16="http://schemas.microsoft.com/office/drawing/2014/main" id="{72075EC9-6FBC-997A-0D01-D6F846BCBE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77" name="Group 590">
              <a:extLst>
                <a:ext uri="{FF2B5EF4-FFF2-40B4-BE49-F238E27FC236}">
                  <a16:creationId xmlns:a16="http://schemas.microsoft.com/office/drawing/2014/main" id="{3EB12C41-1F84-675F-45C1-FD649521CF5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48979" y="5313247"/>
              <a:ext cx="345630" cy="320302"/>
              <a:chOff x="2839" y="3501"/>
              <a:chExt cx="755" cy="803"/>
            </a:xfrm>
          </p:grpSpPr>
          <p:pic>
            <p:nvPicPr>
              <p:cNvPr id="5278" name="Picture 591" descr="desktop_computer_stylized_medium">
                <a:extLst>
                  <a:ext uri="{FF2B5EF4-FFF2-40B4-BE49-F238E27FC236}">
                    <a16:creationId xmlns:a16="http://schemas.microsoft.com/office/drawing/2014/main" id="{9749AC9E-8230-AC79-9D0A-740BB0C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9" name="Freeform 592">
                <a:extLst>
                  <a:ext uri="{FF2B5EF4-FFF2-40B4-BE49-F238E27FC236}">
                    <a16:creationId xmlns:a16="http://schemas.microsoft.com/office/drawing/2014/main" id="{04B58AA6-7F2E-B6FF-A96A-69D9F7F95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280" name="Group 590">
              <a:extLst>
                <a:ext uri="{FF2B5EF4-FFF2-40B4-BE49-F238E27FC236}">
                  <a16:creationId xmlns:a16="http://schemas.microsoft.com/office/drawing/2014/main" id="{E7A9FF4C-8B31-58F9-61BB-CDAA6791D3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28907" y="5536844"/>
              <a:ext cx="345630" cy="320302"/>
              <a:chOff x="2839" y="3501"/>
              <a:chExt cx="755" cy="803"/>
            </a:xfrm>
          </p:grpSpPr>
          <p:pic>
            <p:nvPicPr>
              <p:cNvPr id="5281" name="Picture 591" descr="desktop_computer_stylized_medium">
                <a:extLst>
                  <a:ext uri="{FF2B5EF4-FFF2-40B4-BE49-F238E27FC236}">
                    <a16:creationId xmlns:a16="http://schemas.microsoft.com/office/drawing/2014/main" id="{C3E7D600-BDB1-8E83-8FC7-B71A41F2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2" name="Freeform 592">
                <a:extLst>
                  <a:ext uri="{FF2B5EF4-FFF2-40B4-BE49-F238E27FC236}">
                    <a16:creationId xmlns:a16="http://schemas.microsoft.com/office/drawing/2014/main" id="{58A471B9-F838-E0D1-16D7-4E4979A75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283" name="Group 590">
              <a:extLst>
                <a:ext uri="{FF2B5EF4-FFF2-40B4-BE49-F238E27FC236}">
                  <a16:creationId xmlns:a16="http://schemas.microsoft.com/office/drawing/2014/main" id="{07527F15-71D4-F8DD-9C7F-A7DF3DB2899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27132" y="5558317"/>
              <a:ext cx="345630" cy="320302"/>
              <a:chOff x="2839" y="3501"/>
              <a:chExt cx="755" cy="803"/>
            </a:xfrm>
          </p:grpSpPr>
          <p:pic>
            <p:nvPicPr>
              <p:cNvPr id="5284" name="Picture 591" descr="desktop_computer_stylized_medium">
                <a:extLst>
                  <a:ext uri="{FF2B5EF4-FFF2-40B4-BE49-F238E27FC236}">
                    <a16:creationId xmlns:a16="http://schemas.microsoft.com/office/drawing/2014/main" id="{011BFF62-A5DD-363C-DAEB-C39ED2F94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5" name="Freeform 592">
                <a:extLst>
                  <a:ext uri="{FF2B5EF4-FFF2-40B4-BE49-F238E27FC236}">
                    <a16:creationId xmlns:a16="http://schemas.microsoft.com/office/drawing/2014/main" id="{2C0616CF-6E9F-D982-CCD3-76689490D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286" name="Group 1064">
              <a:extLst>
                <a:ext uri="{FF2B5EF4-FFF2-40B4-BE49-F238E27FC236}">
                  <a16:creationId xmlns:a16="http://schemas.microsoft.com/office/drawing/2014/main" id="{4669113E-9247-5B3B-4EE0-49192F0F6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169" y="6015687"/>
              <a:ext cx="319264" cy="253379"/>
              <a:chOff x="877" y="1008"/>
              <a:chExt cx="2747" cy="2591"/>
            </a:xfrm>
          </p:grpSpPr>
          <p:pic>
            <p:nvPicPr>
              <p:cNvPr id="5287" name="Picture 1065" descr="antenna_stylized">
                <a:extLst>
                  <a:ext uri="{FF2B5EF4-FFF2-40B4-BE49-F238E27FC236}">
                    <a16:creationId xmlns:a16="http://schemas.microsoft.com/office/drawing/2014/main" id="{737D8274-93D3-5A3A-4504-FDFC608E9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88" name="Picture 1066" descr="laptop_keyboard">
                <a:extLst>
                  <a:ext uri="{FF2B5EF4-FFF2-40B4-BE49-F238E27FC236}">
                    <a16:creationId xmlns:a16="http://schemas.microsoft.com/office/drawing/2014/main" id="{D5559779-3F74-974A-8879-4FF521064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9" name="Freeform 1067">
                <a:extLst>
                  <a:ext uri="{FF2B5EF4-FFF2-40B4-BE49-F238E27FC236}">
                    <a16:creationId xmlns:a16="http://schemas.microsoft.com/office/drawing/2014/main" id="{2A3B7E2F-C215-E0D2-10A4-8C78ADF35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5290" name="Picture 1068" descr="screen">
                <a:extLst>
                  <a:ext uri="{FF2B5EF4-FFF2-40B4-BE49-F238E27FC236}">
                    <a16:creationId xmlns:a16="http://schemas.microsoft.com/office/drawing/2014/main" id="{90E3C69C-9DE0-AD07-9A74-FC62A2908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91" name="Freeform 1069">
                <a:extLst>
                  <a:ext uri="{FF2B5EF4-FFF2-40B4-BE49-F238E27FC236}">
                    <a16:creationId xmlns:a16="http://schemas.microsoft.com/office/drawing/2014/main" id="{1D93938D-C3EF-1959-6721-9F5E5EA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2" name="Freeform 1070">
                <a:extLst>
                  <a:ext uri="{FF2B5EF4-FFF2-40B4-BE49-F238E27FC236}">
                    <a16:creationId xmlns:a16="http://schemas.microsoft.com/office/drawing/2014/main" id="{21D3C792-1C91-6CEE-8760-B6D59C622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3" name="Freeform 1071">
                <a:extLst>
                  <a:ext uri="{FF2B5EF4-FFF2-40B4-BE49-F238E27FC236}">
                    <a16:creationId xmlns:a16="http://schemas.microsoft.com/office/drawing/2014/main" id="{4CD7D5BD-1AC9-0EA4-BD94-FFA18067F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4" name="Freeform 1072">
                <a:extLst>
                  <a:ext uri="{FF2B5EF4-FFF2-40B4-BE49-F238E27FC236}">
                    <a16:creationId xmlns:a16="http://schemas.microsoft.com/office/drawing/2014/main" id="{A4955CED-12A4-AB1E-0655-9BEB40B73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5" name="Freeform 1073">
                <a:extLst>
                  <a:ext uri="{FF2B5EF4-FFF2-40B4-BE49-F238E27FC236}">
                    <a16:creationId xmlns:a16="http://schemas.microsoft.com/office/drawing/2014/main" id="{A47DDAF2-07E0-A714-AE0E-332F995D8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6" name="Freeform 1074">
                <a:extLst>
                  <a:ext uri="{FF2B5EF4-FFF2-40B4-BE49-F238E27FC236}">
                    <a16:creationId xmlns:a16="http://schemas.microsoft.com/office/drawing/2014/main" id="{6A2C1D28-CF36-473D-8404-0FF3CB55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297" name="Group 1075">
                <a:extLst>
                  <a:ext uri="{FF2B5EF4-FFF2-40B4-BE49-F238E27FC236}">
                    <a16:creationId xmlns:a16="http://schemas.microsoft.com/office/drawing/2014/main" id="{249CDF88-6B41-3757-CCFB-187AE73ED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304" name="Freeform 1076">
                  <a:extLst>
                    <a:ext uri="{FF2B5EF4-FFF2-40B4-BE49-F238E27FC236}">
                      <a16:creationId xmlns:a16="http://schemas.microsoft.com/office/drawing/2014/main" id="{B5075AB6-0D74-F6B4-DC2A-309AC78DD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5" name="Freeform 1077">
                  <a:extLst>
                    <a:ext uri="{FF2B5EF4-FFF2-40B4-BE49-F238E27FC236}">
                      <a16:creationId xmlns:a16="http://schemas.microsoft.com/office/drawing/2014/main" id="{C48A92F6-8BED-B13A-3B03-47FB473A0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6" name="Freeform 1078">
                  <a:extLst>
                    <a:ext uri="{FF2B5EF4-FFF2-40B4-BE49-F238E27FC236}">
                      <a16:creationId xmlns:a16="http://schemas.microsoft.com/office/drawing/2014/main" id="{9FAAF23D-2933-01C2-8622-31532282C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7" name="Freeform 1079">
                  <a:extLst>
                    <a:ext uri="{FF2B5EF4-FFF2-40B4-BE49-F238E27FC236}">
                      <a16:creationId xmlns:a16="http://schemas.microsoft.com/office/drawing/2014/main" id="{5B4BBC48-F6C1-98C1-31D1-AC8459EF2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8" name="Freeform 1080">
                  <a:extLst>
                    <a:ext uri="{FF2B5EF4-FFF2-40B4-BE49-F238E27FC236}">
                      <a16:creationId xmlns:a16="http://schemas.microsoft.com/office/drawing/2014/main" id="{E929E7A3-00A9-196B-CB93-B6DF47C28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9" name="Freeform 1081">
                  <a:extLst>
                    <a:ext uri="{FF2B5EF4-FFF2-40B4-BE49-F238E27FC236}">
                      <a16:creationId xmlns:a16="http://schemas.microsoft.com/office/drawing/2014/main" id="{939D2844-5DA9-B487-1D78-090AB915F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98" name="Freeform 1082">
                <a:extLst>
                  <a:ext uri="{FF2B5EF4-FFF2-40B4-BE49-F238E27FC236}">
                    <a16:creationId xmlns:a16="http://schemas.microsoft.com/office/drawing/2014/main" id="{02274646-0C5D-F3E8-4672-E0EE00D5A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9" name="Freeform 1083">
                <a:extLst>
                  <a:ext uri="{FF2B5EF4-FFF2-40B4-BE49-F238E27FC236}">
                    <a16:creationId xmlns:a16="http://schemas.microsoft.com/office/drawing/2014/main" id="{EE269D35-CC04-3EFF-81E7-DCA02F0CB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0" name="Freeform 1084">
                <a:extLst>
                  <a:ext uri="{FF2B5EF4-FFF2-40B4-BE49-F238E27FC236}">
                    <a16:creationId xmlns:a16="http://schemas.microsoft.com/office/drawing/2014/main" id="{211CC3C5-761D-59CE-AB81-069DCBED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1" name="Freeform 1085">
                <a:extLst>
                  <a:ext uri="{FF2B5EF4-FFF2-40B4-BE49-F238E27FC236}">
                    <a16:creationId xmlns:a16="http://schemas.microsoft.com/office/drawing/2014/main" id="{5F01CA54-942E-D6E8-AA9E-7D1C3BA8A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2" name="Freeform 1086">
                <a:extLst>
                  <a:ext uri="{FF2B5EF4-FFF2-40B4-BE49-F238E27FC236}">
                    <a16:creationId xmlns:a16="http://schemas.microsoft.com/office/drawing/2014/main" id="{2BCD6992-2588-B4FD-7EDF-4B32E3E71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3" name="Freeform 1087">
                <a:extLst>
                  <a:ext uri="{FF2B5EF4-FFF2-40B4-BE49-F238E27FC236}">
                    <a16:creationId xmlns:a16="http://schemas.microsoft.com/office/drawing/2014/main" id="{5AB01AB0-34D3-299B-AA86-6BBA145D87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10" name="Group 983">
              <a:extLst>
                <a:ext uri="{FF2B5EF4-FFF2-40B4-BE49-F238E27FC236}">
                  <a16:creationId xmlns:a16="http://schemas.microsoft.com/office/drawing/2014/main" id="{C5897088-5A0F-0145-22F2-8E6522C17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2875" y="5668575"/>
              <a:ext cx="171450" cy="348944"/>
              <a:chOff x="4140" y="429"/>
              <a:chExt cx="1425" cy="2396"/>
            </a:xfrm>
          </p:grpSpPr>
          <p:sp>
            <p:nvSpPr>
              <p:cNvPr id="5311" name="Freeform 984">
                <a:extLst>
                  <a:ext uri="{FF2B5EF4-FFF2-40B4-BE49-F238E27FC236}">
                    <a16:creationId xmlns:a16="http://schemas.microsoft.com/office/drawing/2014/main" id="{8E100DB7-0CE6-0E97-BC69-3C92E084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2" name="Rectangle 985">
                <a:extLst>
                  <a:ext uri="{FF2B5EF4-FFF2-40B4-BE49-F238E27FC236}">
                    <a16:creationId xmlns:a16="http://schemas.microsoft.com/office/drawing/2014/main" id="{8A17A68B-A569-2DA7-BD88-161D86D9F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13" name="Freeform 986">
                <a:extLst>
                  <a:ext uri="{FF2B5EF4-FFF2-40B4-BE49-F238E27FC236}">
                    <a16:creationId xmlns:a16="http://schemas.microsoft.com/office/drawing/2014/main" id="{B82BB643-CCB9-AAD2-D53C-0B7C1612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4" name="Freeform 987">
                <a:extLst>
                  <a:ext uri="{FF2B5EF4-FFF2-40B4-BE49-F238E27FC236}">
                    <a16:creationId xmlns:a16="http://schemas.microsoft.com/office/drawing/2014/main" id="{361A971D-0B08-8C09-ED39-4C29A656E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5" name="Rectangle 988">
                <a:extLst>
                  <a:ext uri="{FF2B5EF4-FFF2-40B4-BE49-F238E27FC236}">
                    <a16:creationId xmlns:a16="http://schemas.microsoft.com/office/drawing/2014/main" id="{7F172E1A-9E98-E783-E695-D45AB7A43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6" name="Group 989">
                <a:extLst>
                  <a:ext uri="{FF2B5EF4-FFF2-40B4-BE49-F238E27FC236}">
                    <a16:creationId xmlns:a16="http://schemas.microsoft.com/office/drawing/2014/main" id="{B415C907-FEE7-238D-86C8-6DFB9F880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341" name="AutoShape 990">
                  <a:extLst>
                    <a:ext uri="{FF2B5EF4-FFF2-40B4-BE49-F238E27FC236}">
                      <a16:creationId xmlns:a16="http://schemas.microsoft.com/office/drawing/2014/main" id="{D5731EE3-DE47-527B-4B3F-7DCAE9A83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2" name="AutoShape 991">
                  <a:extLst>
                    <a:ext uri="{FF2B5EF4-FFF2-40B4-BE49-F238E27FC236}">
                      <a16:creationId xmlns:a16="http://schemas.microsoft.com/office/drawing/2014/main" id="{73F934A9-B69E-54BF-E210-F52FAD38B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7" name="Rectangle 992">
                <a:extLst>
                  <a:ext uri="{FF2B5EF4-FFF2-40B4-BE49-F238E27FC236}">
                    <a16:creationId xmlns:a16="http://schemas.microsoft.com/office/drawing/2014/main" id="{9CC89107-E337-37BE-6565-79CD1F156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8" name="Group 993">
                <a:extLst>
                  <a:ext uri="{FF2B5EF4-FFF2-40B4-BE49-F238E27FC236}">
                    <a16:creationId xmlns:a16="http://schemas.microsoft.com/office/drawing/2014/main" id="{1E6C3EBC-CD68-1432-DB58-A6A44E1C68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339" name="AutoShape 994">
                  <a:extLst>
                    <a:ext uri="{FF2B5EF4-FFF2-40B4-BE49-F238E27FC236}">
                      <a16:creationId xmlns:a16="http://schemas.microsoft.com/office/drawing/2014/main" id="{A23E5D75-E80E-00DF-CC88-D750B537A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0" name="AutoShape 995">
                  <a:extLst>
                    <a:ext uri="{FF2B5EF4-FFF2-40B4-BE49-F238E27FC236}">
                      <a16:creationId xmlns:a16="http://schemas.microsoft.com/office/drawing/2014/main" id="{C327206D-419D-7237-41EB-C5E9C2229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9" name="Rectangle 996">
                <a:extLst>
                  <a:ext uri="{FF2B5EF4-FFF2-40B4-BE49-F238E27FC236}">
                    <a16:creationId xmlns:a16="http://schemas.microsoft.com/office/drawing/2014/main" id="{BA124096-BB33-D8B8-2505-F90C9676B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20" name="Rectangle 997">
                <a:extLst>
                  <a:ext uri="{FF2B5EF4-FFF2-40B4-BE49-F238E27FC236}">
                    <a16:creationId xmlns:a16="http://schemas.microsoft.com/office/drawing/2014/main" id="{F447CD40-2BDD-4600-B349-13734184C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5321" name="Group 998">
                <a:extLst>
                  <a:ext uri="{FF2B5EF4-FFF2-40B4-BE49-F238E27FC236}">
                    <a16:creationId xmlns:a16="http://schemas.microsoft.com/office/drawing/2014/main" id="{490CC758-060E-9FAE-3EFB-64DBCC08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37" name="AutoShape 999">
                  <a:extLst>
                    <a:ext uri="{FF2B5EF4-FFF2-40B4-BE49-F238E27FC236}">
                      <a16:creationId xmlns:a16="http://schemas.microsoft.com/office/drawing/2014/main" id="{A046E8F7-C409-E50E-C2DD-B0AB10648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8" name="AutoShape 1000">
                  <a:extLst>
                    <a:ext uri="{FF2B5EF4-FFF2-40B4-BE49-F238E27FC236}">
                      <a16:creationId xmlns:a16="http://schemas.microsoft.com/office/drawing/2014/main" id="{420F1F2C-B406-2C3C-CA2B-CE093869E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2" name="Freeform 1001">
                <a:extLst>
                  <a:ext uri="{FF2B5EF4-FFF2-40B4-BE49-F238E27FC236}">
                    <a16:creationId xmlns:a16="http://schemas.microsoft.com/office/drawing/2014/main" id="{923E66BF-5153-FA00-5457-5B23F7A32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323" name="Group 1002">
                <a:extLst>
                  <a:ext uri="{FF2B5EF4-FFF2-40B4-BE49-F238E27FC236}">
                    <a16:creationId xmlns:a16="http://schemas.microsoft.com/office/drawing/2014/main" id="{0AC64B74-8855-9D02-D4FF-9AF9E3027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35" name="AutoShape 1003">
                  <a:extLst>
                    <a:ext uri="{FF2B5EF4-FFF2-40B4-BE49-F238E27FC236}">
                      <a16:creationId xmlns:a16="http://schemas.microsoft.com/office/drawing/2014/main" id="{E99DFEA4-DAB2-F28C-190D-F6DC62375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6" name="AutoShape 1004">
                  <a:extLst>
                    <a:ext uri="{FF2B5EF4-FFF2-40B4-BE49-F238E27FC236}">
                      <a16:creationId xmlns:a16="http://schemas.microsoft.com/office/drawing/2014/main" id="{68558D6B-9311-0243-3157-1E231EA93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4" name="Rectangle 1005">
                <a:extLst>
                  <a:ext uri="{FF2B5EF4-FFF2-40B4-BE49-F238E27FC236}">
                    <a16:creationId xmlns:a16="http://schemas.microsoft.com/office/drawing/2014/main" id="{4901DFF3-94C7-DD4A-DF52-0C6CF5325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25" name="Freeform 1006">
                <a:extLst>
                  <a:ext uri="{FF2B5EF4-FFF2-40B4-BE49-F238E27FC236}">
                    <a16:creationId xmlns:a16="http://schemas.microsoft.com/office/drawing/2014/main" id="{5C077667-299F-59B2-0ACC-1D05CDD03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" name="Freeform 1007">
                <a:extLst>
                  <a:ext uri="{FF2B5EF4-FFF2-40B4-BE49-F238E27FC236}">
                    <a16:creationId xmlns:a16="http://schemas.microsoft.com/office/drawing/2014/main" id="{036CB8B5-4C35-4A48-40E2-4A48B825D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" name="Oval 1008">
                <a:extLst>
                  <a:ext uri="{FF2B5EF4-FFF2-40B4-BE49-F238E27FC236}">
                    <a16:creationId xmlns:a16="http://schemas.microsoft.com/office/drawing/2014/main" id="{4315CAF7-E007-9C7B-6E5F-E2C12B92E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28" name="Freeform 1009">
                <a:extLst>
                  <a:ext uri="{FF2B5EF4-FFF2-40B4-BE49-F238E27FC236}">
                    <a16:creationId xmlns:a16="http://schemas.microsoft.com/office/drawing/2014/main" id="{9AFFE058-5761-9C44-D3DB-89A37F6D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" name="AutoShape 1010">
                <a:extLst>
                  <a:ext uri="{FF2B5EF4-FFF2-40B4-BE49-F238E27FC236}">
                    <a16:creationId xmlns:a16="http://schemas.microsoft.com/office/drawing/2014/main" id="{23E49855-1860-2879-B3A9-683BF47E6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30" name="AutoShape 1011">
                <a:extLst>
                  <a:ext uri="{FF2B5EF4-FFF2-40B4-BE49-F238E27FC236}">
                    <a16:creationId xmlns:a16="http://schemas.microsoft.com/office/drawing/2014/main" id="{6901B131-2873-E4A5-EEC5-EA2CAB10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31" name="Oval 1012">
                <a:extLst>
                  <a:ext uri="{FF2B5EF4-FFF2-40B4-BE49-F238E27FC236}">
                    <a16:creationId xmlns:a16="http://schemas.microsoft.com/office/drawing/2014/main" id="{B3FAA6A2-4C25-CDEA-7AE2-E98133424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32" name="Oval 1013">
                <a:extLst>
                  <a:ext uri="{FF2B5EF4-FFF2-40B4-BE49-F238E27FC236}">
                    <a16:creationId xmlns:a16="http://schemas.microsoft.com/office/drawing/2014/main" id="{037B03AF-D39E-2D2A-5AC9-26BBD9ECA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33" name="Oval 1014">
                <a:extLst>
                  <a:ext uri="{FF2B5EF4-FFF2-40B4-BE49-F238E27FC236}">
                    <a16:creationId xmlns:a16="http://schemas.microsoft.com/office/drawing/2014/main" id="{1D0C4379-E45C-43D7-5B7A-00C1A7335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334" name="Rectangle 1015">
                <a:extLst>
                  <a:ext uri="{FF2B5EF4-FFF2-40B4-BE49-F238E27FC236}">
                    <a16:creationId xmlns:a16="http://schemas.microsoft.com/office/drawing/2014/main" id="{A0AFB3BE-8C85-D31A-5E2C-916B72F51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343" name="Group 5342">
              <a:extLst>
                <a:ext uri="{FF2B5EF4-FFF2-40B4-BE49-F238E27FC236}">
                  <a16:creationId xmlns:a16="http://schemas.microsoft.com/office/drawing/2014/main" id="{C3E30108-CB22-46D1-A2BF-1C778949E963}"/>
                </a:ext>
              </a:extLst>
            </p:cNvPr>
            <p:cNvGrpSpPr/>
            <p:nvPr/>
          </p:nvGrpSpPr>
          <p:grpSpPr>
            <a:xfrm>
              <a:off x="7613882" y="2107963"/>
              <a:ext cx="3540395" cy="3733733"/>
              <a:chOff x="7619038" y="2102861"/>
              <a:chExt cx="3540395" cy="3733733"/>
            </a:xfrm>
          </p:grpSpPr>
          <p:sp>
            <p:nvSpPr>
              <p:cNvPr id="5344" name="Line 426">
                <a:extLst>
                  <a:ext uri="{FF2B5EF4-FFF2-40B4-BE49-F238E27FC236}">
                    <a16:creationId xmlns:a16="http://schemas.microsoft.com/office/drawing/2014/main" id="{163F1DF9-C630-58FF-9CBE-1739C137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345" name="Group 783">
                <a:extLst>
                  <a:ext uri="{FF2B5EF4-FFF2-40B4-BE49-F238E27FC236}">
                    <a16:creationId xmlns:a16="http://schemas.microsoft.com/office/drawing/2014/main" id="{AEE96DB6-2C6A-D8CD-A5CF-4B84106CE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5492" name="Line 270">
                  <a:extLst>
                    <a:ext uri="{FF2B5EF4-FFF2-40B4-BE49-F238E27FC236}">
                      <a16:creationId xmlns:a16="http://schemas.microsoft.com/office/drawing/2014/main" id="{B1C37D85-D943-DA93-B2D6-CC4308CB4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3" name="Line 271">
                  <a:extLst>
                    <a:ext uri="{FF2B5EF4-FFF2-40B4-BE49-F238E27FC236}">
                      <a16:creationId xmlns:a16="http://schemas.microsoft.com/office/drawing/2014/main" id="{8726558D-78C4-0735-BF78-3D27CBDFA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4" name="Line 272">
                  <a:extLst>
                    <a:ext uri="{FF2B5EF4-FFF2-40B4-BE49-F238E27FC236}">
                      <a16:creationId xmlns:a16="http://schemas.microsoft.com/office/drawing/2014/main" id="{4AFA88BD-EB70-B196-F7E4-4F4971AA1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5" name="Line 273">
                  <a:extLst>
                    <a:ext uri="{FF2B5EF4-FFF2-40B4-BE49-F238E27FC236}">
                      <a16:creationId xmlns:a16="http://schemas.microsoft.com/office/drawing/2014/main" id="{38DAD45A-7EB4-FAF3-3288-1D455C540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6" name="Line 274">
                  <a:extLst>
                    <a:ext uri="{FF2B5EF4-FFF2-40B4-BE49-F238E27FC236}">
                      <a16:creationId xmlns:a16="http://schemas.microsoft.com/office/drawing/2014/main" id="{5A78362C-EEBF-BFB8-73F9-8256515B7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7" name="Line 275">
                  <a:extLst>
                    <a:ext uri="{FF2B5EF4-FFF2-40B4-BE49-F238E27FC236}">
                      <a16:creationId xmlns:a16="http://schemas.microsoft.com/office/drawing/2014/main" id="{BE78BC41-C503-38D0-D971-3AD55F1A5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8" name="Line 276">
                  <a:extLst>
                    <a:ext uri="{FF2B5EF4-FFF2-40B4-BE49-F238E27FC236}">
                      <a16:creationId xmlns:a16="http://schemas.microsoft.com/office/drawing/2014/main" id="{DB3F3D2B-68DA-5098-85BB-9F126A67B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499" name="Line 277">
                  <a:extLst>
                    <a:ext uri="{FF2B5EF4-FFF2-40B4-BE49-F238E27FC236}">
                      <a16:creationId xmlns:a16="http://schemas.microsoft.com/office/drawing/2014/main" id="{DCA86277-FA3E-A132-0E5B-11BFCA031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0" name="Line 278">
                  <a:extLst>
                    <a:ext uri="{FF2B5EF4-FFF2-40B4-BE49-F238E27FC236}">
                      <a16:creationId xmlns:a16="http://schemas.microsoft.com/office/drawing/2014/main" id="{17452843-9B31-EC31-7F4F-CCAB52148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1" name="Line 279">
                  <a:extLst>
                    <a:ext uri="{FF2B5EF4-FFF2-40B4-BE49-F238E27FC236}">
                      <a16:creationId xmlns:a16="http://schemas.microsoft.com/office/drawing/2014/main" id="{BE20E3AB-BAC6-FB21-30B2-9D6A1B046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2" name="Line 280">
                  <a:extLst>
                    <a:ext uri="{FF2B5EF4-FFF2-40B4-BE49-F238E27FC236}">
                      <a16:creationId xmlns:a16="http://schemas.microsoft.com/office/drawing/2014/main" id="{68360313-1E42-EF90-F6B5-55F4309DE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3" name="Line 281">
                  <a:extLst>
                    <a:ext uri="{FF2B5EF4-FFF2-40B4-BE49-F238E27FC236}">
                      <a16:creationId xmlns:a16="http://schemas.microsoft.com/office/drawing/2014/main" id="{494B7D13-8F51-F0A1-5299-C0E5CB2F1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4" name="Line 282">
                  <a:extLst>
                    <a:ext uri="{FF2B5EF4-FFF2-40B4-BE49-F238E27FC236}">
                      <a16:creationId xmlns:a16="http://schemas.microsoft.com/office/drawing/2014/main" id="{4867AA9C-6D62-A27B-7FF5-C2A4571B0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5" name="Line 283">
                  <a:extLst>
                    <a:ext uri="{FF2B5EF4-FFF2-40B4-BE49-F238E27FC236}">
                      <a16:creationId xmlns:a16="http://schemas.microsoft.com/office/drawing/2014/main" id="{FA945006-BEE2-03B3-ECC1-055D01758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06" name="Line 284">
                  <a:extLst>
                    <a:ext uri="{FF2B5EF4-FFF2-40B4-BE49-F238E27FC236}">
                      <a16:creationId xmlns:a16="http://schemas.microsoft.com/office/drawing/2014/main" id="{99360081-D096-50BE-8A0B-5067AA8560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5346" name="Picture 777" descr="access_point_stylized_small">
                <a:extLst>
                  <a:ext uri="{FF2B5EF4-FFF2-40B4-BE49-F238E27FC236}">
                    <a16:creationId xmlns:a16="http://schemas.microsoft.com/office/drawing/2014/main" id="{E8F1D073-7970-A640-037B-D064E7E82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7" name="Picture 780" descr="access_point_stylized_small">
                <a:extLst>
                  <a:ext uri="{FF2B5EF4-FFF2-40B4-BE49-F238E27FC236}">
                    <a16:creationId xmlns:a16="http://schemas.microsoft.com/office/drawing/2014/main" id="{935FB71D-FD7E-3AC3-39D3-9CAB07D5D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48" name="Group 5347">
                <a:extLst>
                  <a:ext uri="{FF2B5EF4-FFF2-40B4-BE49-F238E27FC236}">
                    <a16:creationId xmlns:a16="http://schemas.microsoft.com/office/drawing/2014/main" id="{56B9B17D-0D41-7909-CB53-FCFAF0537208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85" name="Freeform 471">
                  <a:extLst>
                    <a:ext uri="{FF2B5EF4-FFF2-40B4-BE49-F238E27FC236}">
                      <a16:creationId xmlns:a16="http://schemas.microsoft.com/office/drawing/2014/main" id="{56433D66-AAFD-3CB4-8787-5DCC40FE27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86" name="Oval 5485">
                  <a:extLst>
                    <a:ext uri="{FF2B5EF4-FFF2-40B4-BE49-F238E27FC236}">
                      <a16:creationId xmlns:a16="http://schemas.microsoft.com/office/drawing/2014/main" id="{0C506C21-A87B-E6EA-CA4B-CC748DD5129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87" name="Group 5486">
                  <a:extLst>
                    <a:ext uri="{FF2B5EF4-FFF2-40B4-BE49-F238E27FC236}">
                      <a16:creationId xmlns:a16="http://schemas.microsoft.com/office/drawing/2014/main" id="{B645036E-3969-E282-F8FD-4851BEFC3B3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88" name="Freeform 474">
                    <a:extLst>
                      <a:ext uri="{FF2B5EF4-FFF2-40B4-BE49-F238E27FC236}">
                        <a16:creationId xmlns:a16="http://schemas.microsoft.com/office/drawing/2014/main" id="{7D6D9139-2FB1-11AF-1884-37C0E3011EA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89" name="Freeform 475">
                    <a:extLst>
                      <a:ext uri="{FF2B5EF4-FFF2-40B4-BE49-F238E27FC236}">
                        <a16:creationId xmlns:a16="http://schemas.microsoft.com/office/drawing/2014/main" id="{48C50CFC-8208-3B38-E633-D8F8C52E7C8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90" name="Freeform 476">
                    <a:extLst>
                      <a:ext uri="{FF2B5EF4-FFF2-40B4-BE49-F238E27FC236}">
                        <a16:creationId xmlns:a16="http://schemas.microsoft.com/office/drawing/2014/main" id="{66FC2A66-B448-17FC-DBE2-6B12C82AB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91" name="Freeform 477">
                    <a:extLst>
                      <a:ext uri="{FF2B5EF4-FFF2-40B4-BE49-F238E27FC236}">
                        <a16:creationId xmlns:a16="http://schemas.microsoft.com/office/drawing/2014/main" id="{56D6597E-08CC-2FA4-6861-431A996A66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49" name="Group 5348">
                <a:extLst>
                  <a:ext uri="{FF2B5EF4-FFF2-40B4-BE49-F238E27FC236}">
                    <a16:creationId xmlns:a16="http://schemas.microsoft.com/office/drawing/2014/main" id="{7449A40D-4ED7-456B-2A3A-A1961A40EADD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78" name="Rectangle 5477">
                  <a:extLst>
                    <a:ext uri="{FF2B5EF4-FFF2-40B4-BE49-F238E27FC236}">
                      <a16:creationId xmlns:a16="http://schemas.microsoft.com/office/drawing/2014/main" id="{DC5AC569-D5B9-B329-57D6-AC1D99F7381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9" name="Freeform 521">
                  <a:extLst>
                    <a:ext uri="{FF2B5EF4-FFF2-40B4-BE49-F238E27FC236}">
                      <a16:creationId xmlns:a16="http://schemas.microsoft.com/office/drawing/2014/main" id="{8F1B6602-A546-D8C4-E472-E5890FE917C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80" name="Group 5479">
                  <a:extLst>
                    <a:ext uri="{FF2B5EF4-FFF2-40B4-BE49-F238E27FC236}">
                      <a16:creationId xmlns:a16="http://schemas.microsoft.com/office/drawing/2014/main" id="{8075DA7A-83DA-B986-5A7B-66A15B5BB726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81" name="Freeform 523">
                    <a:extLst>
                      <a:ext uri="{FF2B5EF4-FFF2-40B4-BE49-F238E27FC236}">
                        <a16:creationId xmlns:a16="http://schemas.microsoft.com/office/drawing/2014/main" id="{EB01F0CE-185F-56D0-C4C1-995D1300EF9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82" name="Freeform 524">
                    <a:extLst>
                      <a:ext uri="{FF2B5EF4-FFF2-40B4-BE49-F238E27FC236}">
                        <a16:creationId xmlns:a16="http://schemas.microsoft.com/office/drawing/2014/main" id="{58DC3EB9-9532-8D74-9878-92DAF589C52F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83" name="Freeform 525">
                    <a:extLst>
                      <a:ext uri="{FF2B5EF4-FFF2-40B4-BE49-F238E27FC236}">
                        <a16:creationId xmlns:a16="http://schemas.microsoft.com/office/drawing/2014/main" id="{A51523C0-5A5E-24B2-C8E5-506744822AC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84" name="Freeform 526">
                    <a:extLst>
                      <a:ext uri="{FF2B5EF4-FFF2-40B4-BE49-F238E27FC236}">
                        <a16:creationId xmlns:a16="http://schemas.microsoft.com/office/drawing/2014/main" id="{8434637D-3A93-64F8-2584-D50F12E308D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0" name="Group 5349">
                <a:extLst>
                  <a:ext uri="{FF2B5EF4-FFF2-40B4-BE49-F238E27FC236}">
                    <a16:creationId xmlns:a16="http://schemas.microsoft.com/office/drawing/2014/main" id="{B012E99C-BFCA-E123-79AB-AD8E33FCF151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71" name="Freeform 479">
                  <a:extLst>
                    <a:ext uri="{FF2B5EF4-FFF2-40B4-BE49-F238E27FC236}">
                      <a16:creationId xmlns:a16="http://schemas.microsoft.com/office/drawing/2014/main" id="{AE22CC43-590A-006A-D845-5160D359630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72" name="Oval 5471">
                  <a:extLst>
                    <a:ext uri="{FF2B5EF4-FFF2-40B4-BE49-F238E27FC236}">
                      <a16:creationId xmlns:a16="http://schemas.microsoft.com/office/drawing/2014/main" id="{6A9C37FC-30FC-C218-AF67-4B1D21B442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73" name="Group 5472">
                  <a:extLst>
                    <a:ext uri="{FF2B5EF4-FFF2-40B4-BE49-F238E27FC236}">
                      <a16:creationId xmlns:a16="http://schemas.microsoft.com/office/drawing/2014/main" id="{A41DFD08-8783-074D-8BD8-9E31E596872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74" name="Freeform 482">
                    <a:extLst>
                      <a:ext uri="{FF2B5EF4-FFF2-40B4-BE49-F238E27FC236}">
                        <a16:creationId xmlns:a16="http://schemas.microsoft.com/office/drawing/2014/main" id="{A06038B8-EE92-EE69-6957-A12E66B4464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5" name="Freeform 483">
                    <a:extLst>
                      <a:ext uri="{FF2B5EF4-FFF2-40B4-BE49-F238E27FC236}">
                        <a16:creationId xmlns:a16="http://schemas.microsoft.com/office/drawing/2014/main" id="{D2744C4D-809A-3D4F-1403-AC05F3B4D6F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6" name="Freeform 484">
                    <a:extLst>
                      <a:ext uri="{FF2B5EF4-FFF2-40B4-BE49-F238E27FC236}">
                        <a16:creationId xmlns:a16="http://schemas.microsoft.com/office/drawing/2014/main" id="{41CDEB6D-0797-57AB-83CD-4CAF2334D88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7" name="Freeform 485">
                    <a:extLst>
                      <a:ext uri="{FF2B5EF4-FFF2-40B4-BE49-F238E27FC236}">
                        <a16:creationId xmlns:a16="http://schemas.microsoft.com/office/drawing/2014/main" id="{C995570F-B30A-5BC3-17A7-7566E4F956D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1" name="Group 5350">
                <a:extLst>
                  <a:ext uri="{FF2B5EF4-FFF2-40B4-BE49-F238E27FC236}">
                    <a16:creationId xmlns:a16="http://schemas.microsoft.com/office/drawing/2014/main" id="{2842C193-CADE-FB69-86CE-0C99177EFB99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64" name="Rectangle 5463">
                  <a:extLst>
                    <a:ext uri="{FF2B5EF4-FFF2-40B4-BE49-F238E27FC236}">
                      <a16:creationId xmlns:a16="http://schemas.microsoft.com/office/drawing/2014/main" id="{456AA728-76AD-E3BB-6491-E61998850E4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5" name="Freeform 530">
                  <a:extLst>
                    <a:ext uri="{FF2B5EF4-FFF2-40B4-BE49-F238E27FC236}">
                      <a16:creationId xmlns:a16="http://schemas.microsoft.com/office/drawing/2014/main" id="{F37CF69E-39A6-E748-94F5-A1297C85B4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66" name="Group 5465">
                  <a:extLst>
                    <a:ext uri="{FF2B5EF4-FFF2-40B4-BE49-F238E27FC236}">
                      <a16:creationId xmlns:a16="http://schemas.microsoft.com/office/drawing/2014/main" id="{4E06F4E2-D40D-218D-BC1D-FCACC8F5E5CA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67" name="Freeform 532">
                    <a:extLst>
                      <a:ext uri="{FF2B5EF4-FFF2-40B4-BE49-F238E27FC236}">
                        <a16:creationId xmlns:a16="http://schemas.microsoft.com/office/drawing/2014/main" id="{C81DE1C0-CAB7-92C7-7C30-8CE0637DD90C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8" name="Freeform 533">
                    <a:extLst>
                      <a:ext uri="{FF2B5EF4-FFF2-40B4-BE49-F238E27FC236}">
                        <a16:creationId xmlns:a16="http://schemas.microsoft.com/office/drawing/2014/main" id="{CFF2438C-AAF4-5676-B18A-5055784243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9" name="Freeform 534">
                    <a:extLst>
                      <a:ext uri="{FF2B5EF4-FFF2-40B4-BE49-F238E27FC236}">
                        <a16:creationId xmlns:a16="http://schemas.microsoft.com/office/drawing/2014/main" id="{E13B4018-2099-9D20-D21C-4948B3E4A6F9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0" name="Freeform 535">
                    <a:extLst>
                      <a:ext uri="{FF2B5EF4-FFF2-40B4-BE49-F238E27FC236}">
                        <a16:creationId xmlns:a16="http://schemas.microsoft.com/office/drawing/2014/main" id="{A5F1CF2F-01A9-CE6A-3BD7-4064B80EC0F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2" name="Group 5351">
                <a:extLst>
                  <a:ext uri="{FF2B5EF4-FFF2-40B4-BE49-F238E27FC236}">
                    <a16:creationId xmlns:a16="http://schemas.microsoft.com/office/drawing/2014/main" id="{58347A02-931C-CE7B-7585-020636EBAF43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5457" name="Freeform 407">
                  <a:extLst>
                    <a:ext uri="{FF2B5EF4-FFF2-40B4-BE49-F238E27FC236}">
                      <a16:creationId xmlns:a16="http://schemas.microsoft.com/office/drawing/2014/main" id="{EDDBC70D-ABD0-D0FA-E401-03AC352F34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58" name="Oval 5457">
                  <a:extLst>
                    <a:ext uri="{FF2B5EF4-FFF2-40B4-BE49-F238E27FC236}">
                      <a16:creationId xmlns:a16="http://schemas.microsoft.com/office/drawing/2014/main" id="{BE829C16-42A9-BA26-C085-0D79CF1B6CC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59" name="Group 5458">
                  <a:extLst>
                    <a:ext uri="{FF2B5EF4-FFF2-40B4-BE49-F238E27FC236}">
                      <a16:creationId xmlns:a16="http://schemas.microsoft.com/office/drawing/2014/main" id="{5BD422A8-5A3E-86B5-CADE-DD6AFD936A7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60" name="Freeform 410">
                    <a:extLst>
                      <a:ext uri="{FF2B5EF4-FFF2-40B4-BE49-F238E27FC236}">
                        <a16:creationId xmlns:a16="http://schemas.microsoft.com/office/drawing/2014/main" id="{44140D3D-9C84-98E8-1B42-6BF835F40A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1" name="Freeform 411">
                    <a:extLst>
                      <a:ext uri="{FF2B5EF4-FFF2-40B4-BE49-F238E27FC236}">
                        <a16:creationId xmlns:a16="http://schemas.microsoft.com/office/drawing/2014/main" id="{79CFC1CE-DAD4-1CBD-FBD6-B11CB56C48D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2" name="Freeform 412">
                    <a:extLst>
                      <a:ext uri="{FF2B5EF4-FFF2-40B4-BE49-F238E27FC236}">
                        <a16:creationId xmlns:a16="http://schemas.microsoft.com/office/drawing/2014/main" id="{49F22196-56BF-6A70-FC07-7F9A4AAC620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3" name="Freeform 413">
                    <a:extLst>
                      <a:ext uri="{FF2B5EF4-FFF2-40B4-BE49-F238E27FC236}">
                        <a16:creationId xmlns:a16="http://schemas.microsoft.com/office/drawing/2014/main" id="{18C4207C-94B9-89DD-9C1B-6DF3299418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3" name="Group 5352">
                <a:extLst>
                  <a:ext uri="{FF2B5EF4-FFF2-40B4-BE49-F238E27FC236}">
                    <a16:creationId xmlns:a16="http://schemas.microsoft.com/office/drawing/2014/main" id="{BCE77660-4B1E-D399-BE96-FB2B33496783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5450" name="Freeform 415">
                  <a:extLst>
                    <a:ext uri="{FF2B5EF4-FFF2-40B4-BE49-F238E27FC236}">
                      <a16:creationId xmlns:a16="http://schemas.microsoft.com/office/drawing/2014/main" id="{B4E86603-AB39-9C16-7A23-1A21832A792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51" name="Oval 5450">
                  <a:extLst>
                    <a:ext uri="{FF2B5EF4-FFF2-40B4-BE49-F238E27FC236}">
                      <a16:creationId xmlns:a16="http://schemas.microsoft.com/office/drawing/2014/main" id="{13804998-F219-8CFA-696D-7D381FAA37B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52" name="Group 5451">
                  <a:extLst>
                    <a:ext uri="{FF2B5EF4-FFF2-40B4-BE49-F238E27FC236}">
                      <a16:creationId xmlns:a16="http://schemas.microsoft.com/office/drawing/2014/main" id="{CE9884EC-B3B4-B8DF-EC3B-BDDEB39868B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3" name="Freeform 418">
                    <a:extLst>
                      <a:ext uri="{FF2B5EF4-FFF2-40B4-BE49-F238E27FC236}">
                        <a16:creationId xmlns:a16="http://schemas.microsoft.com/office/drawing/2014/main" id="{77ADF58D-B672-33B6-E5C8-B2BD462796F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4" name="Freeform 419">
                    <a:extLst>
                      <a:ext uri="{FF2B5EF4-FFF2-40B4-BE49-F238E27FC236}">
                        <a16:creationId xmlns:a16="http://schemas.microsoft.com/office/drawing/2014/main" id="{EDE06EB2-596A-F1C6-D89A-172A1250CB4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5" name="Freeform 420">
                    <a:extLst>
                      <a:ext uri="{FF2B5EF4-FFF2-40B4-BE49-F238E27FC236}">
                        <a16:creationId xmlns:a16="http://schemas.microsoft.com/office/drawing/2014/main" id="{81F1D3EB-58E0-A5C0-CDD2-0A8292887C8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6" name="Freeform 421">
                    <a:extLst>
                      <a:ext uri="{FF2B5EF4-FFF2-40B4-BE49-F238E27FC236}">
                        <a16:creationId xmlns:a16="http://schemas.microsoft.com/office/drawing/2014/main" id="{F4EED73C-6989-77AB-6918-4B90EA6F593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4" name="Group 5353">
                <a:extLst>
                  <a:ext uri="{FF2B5EF4-FFF2-40B4-BE49-F238E27FC236}">
                    <a16:creationId xmlns:a16="http://schemas.microsoft.com/office/drawing/2014/main" id="{88A3A98A-DAE8-FB3B-F2EB-80DBC1DB701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5443" name="Freeform 455">
                  <a:extLst>
                    <a:ext uri="{FF2B5EF4-FFF2-40B4-BE49-F238E27FC236}">
                      <a16:creationId xmlns:a16="http://schemas.microsoft.com/office/drawing/2014/main" id="{555A2F96-49BB-D767-6CB5-5B9A523DB68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44" name="Oval 5443">
                  <a:extLst>
                    <a:ext uri="{FF2B5EF4-FFF2-40B4-BE49-F238E27FC236}">
                      <a16:creationId xmlns:a16="http://schemas.microsoft.com/office/drawing/2014/main" id="{D0C062F3-BF1D-B612-E948-5BFCD1EA606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45" name="Group 5444">
                  <a:extLst>
                    <a:ext uri="{FF2B5EF4-FFF2-40B4-BE49-F238E27FC236}">
                      <a16:creationId xmlns:a16="http://schemas.microsoft.com/office/drawing/2014/main" id="{9C0F3E9D-2575-F6C5-9D3A-AF3E823713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46" name="Freeform 458">
                    <a:extLst>
                      <a:ext uri="{FF2B5EF4-FFF2-40B4-BE49-F238E27FC236}">
                        <a16:creationId xmlns:a16="http://schemas.microsoft.com/office/drawing/2014/main" id="{12BD4FE1-CE14-B5FB-F450-737633D20B6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7" name="Freeform 459">
                    <a:extLst>
                      <a:ext uri="{FF2B5EF4-FFF2-40B4-BE49-F238E27FC236}">
                        <a16:creationId xmlns:a16="http://schemas.microsoft.com/office/drawing/2014/main" id="{4666C935-C3D1-12C2-0582-0AB40C171B7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8" name="Freeform 460">
                    <a:extLst>
                      <a:ext uri="{FF2B5EF4-FFF2-40B4-BE49-F238E27FC236}">
                        <a16:creationId xmlns:a16="http://schemas.microsoft.com/office/drawing/2014/main" id="{AEBEC2FA-E1F6-8F85-043D-A0AAD96B74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9" name="Freeform 461">
                    <a:extLst>
                      <a:ext uri="{FF2B5EF4-FFF2-40B4-BE49-F238E27FC236}">
                        <a16:creationId xmlns:a16="http://schemas.microsoft.com/office/drawing/2014/main" id="{0342CDED-36ED-1755-FF08-19BBC835AD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5" name="Group 5354">
                <a:extLst>
                  <a:ext uri="{FF2B5EF4-FFF2-40B4-BE49-F238E27FC236}">
                    <a16:creationId xmlns:a16="http://schemas.microsoft.com/office/drawing/2014/main" id="{7CE81D07-5497-68C4-C39B-E2143C29F4E6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36" name="Freeform 615">
                  <a:extLst>
                    <a:ext uri="{FF2B5EF4-FFF2-40B4-BE49-F238E27FC236}">
                      <a16:creationId xmlns:a16="http://schemas.microsoft.com/office/drawing/2014/main" id="{4B484CC1-CB33-0EE0-664C-F53ED64238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37" name="Oval 5436">
                  <a:extLst>
                    <a:ext uri="{FF2B5EF4-FFF2-40B4-BE49-F238E27FC236}">
                      <a16:creationId xmlns:a16="http://schemas.microsoft.com/office/drawing/2014/main" id="{660425E7-AD9B-57F0-863B-618EF8DDC81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38" name="Group 5437">
                  <a:extLst>
                    <a:ext uri="{FF2B5EF4-FFF2-40B4-BE49-F238E27FC236}">
                      <a16:creationId xmlns:a16="http://schemas.microsoft.com/office/drawing/2014/main" id="{30B09325-6C5E-45CA-CFAD-145A4A870A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9" name="Freeform 618">
                    <a:extLst>
                      <a:ext uri="{FF2B5EF4-FFF2-40B4-BE49-F238E27FC236}">
                        <a16:creationId xmlns:a16="http://schemas.microsoft.com/office/drawing/2014/main" id="{DB5F1059-D8A8-EEA4-C512-D7A617F26BB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0" name="Freeform 619">
                    <a:extLst>
                      <a:ext uri="{FF2B5EF4-FFF2-40B4-BE49-F238E27FC236}">
                        <a16:creationId xmlns:a16="http://schemas.microsoft.com/office/drawing/2014/main" id="{990D7DA9-0DE1-5044-5F4F-14ABDC86FC1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1" name="Freeform 620">
                    <a:extLst>
                      <a:ext uri="{FF2B5EF4-FFF2-40B4-BE49-F238E27FC236}">
                        <a16:creationId xmlns:a16="http://schemas.microsoft.com/office/drawing/2014/main" id="{F92ECC8E-88FA-1098-C2F4-9E9416B31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2" name="Freeform 621">
                    <a:extLst>
                      <a:ext uri="{FF2B5EF4-FFF2-40B4-BE49-F238E27FC236}">
                        <a16:creationId xmlns:a16="http://schemas.microsoft.com/office/drawing/2014/main" id="{F6E7FF32-3053-EDE3-6868-9CFD4AB0AA9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6" name="Group 5355">
                <a:extLst>
                  <a:ext uri="{FF2B5EF4-FFF2-40B4-BE49-F238E27FC236}">
                    <a16:creationId xmlns:a16="http://schemas.microsoft.com/office/drawing/2014/main" id="{6ECF3106-BFBA-2DA3-3875-7FFB0AD00E68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9" name="Freeform 577">
                  <a:extLst>
                    <a:ext uri="{FF2B5EF4-FFF2-40B4-BE49-F238E27FC236}">
                      <a16:creationId xmlns:a16="http://schemas.microsoft.com/office/drawing/2014/main" id="{31153F28-8B26-24FF-8711-CAC0CC9A2D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30" name="Oval 5429">
                  <a:extLst>
                    <a:ext uri="{FF2B5EF4-FFF2-40B4-BE49-F238E27FC236}">
                      <a16:creationId xmlns:a16="http://schemas.microsoft.com/office/drawing/2014/main" id="{54562E3E-214C-3FD2-8916-982E614618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31" name="Group 5430">
                  <a:extLst>
                    <a:ext uri="{FF2B5EF4-FFF2-40B4-BE49-F238E27FC236}">
                      <a16:creationId xmlns:a16="http://schemas.microsoft.com/office/drawing/2014/main" id="{0617C64A-4A15-6B3D-6DC7-656B1BB3775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2" name="Freeform 580">
                    <a:extLst>
                      <a:ext uri="{FF2B5EF4-FFF2-40B4-BE49-F238E27FC236}">
                        <a16:creationId xmlns:a16="http://schemas.microsoft.com/office/drawing/2014/main" id="{3C2E5A97-55FE-A480-9FB5-F182F2E857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33" name="Freeform 581">
                    <a:extLst>
                      <a:ext uri="{FF2B5EF4-FFF2-40B4-BE49-F238E27FC236}">
                        <a16:creationId xmlns:a16="http://schemas.microsoft.com/office/drawing/2014/main" id="{80932C2B-5923-F335-95D9-70EBB7988E2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34" name="Freeform 582">
                    <a:extLst>
                      <a:ext uri="{FF2B5EF4-FFF2-40B4-BE49-F238E27FC236}">
                        <a16:creationId xmlns:a16="http://schemas.microsoft.com/office/drawing/2014/main" id="{0DBC0667-9F31-44FD-D4CF-A3D4CECDA74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35" name="Freeform 583">
                    <a:extLst>
                      <a:ext uri="{FF2B5EF4-FFF2-40B4-BE49-F238E27FC236}">
                        <a16:creationId xmlns:a16="http://schemas.microsoft.com/office/drawing/2014/main" id="{9D094745-BB7B-89D5-4F46-21A54094C64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7" name="Group 5356">
                <a:extLst>
                  <a:ext uri="{FF2B5EF4-FFF2-40B4-BE49-F238E27FC236}">
                    <a16:creationId xmlns:a16="http://schemas.microsoft.com/office/drawing/2014/main" id="{2B6F7B87-B4B1-9746-E0DC-1CBDA14BAFB8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2" name="Freeform 593">
                  <a:extLst>
                    <a:ext uri="{FF2B5EF4-FFF2-40B4-BE49-F238E27FC236}">
                      <a16:creationId xmlns:a16="http://schemas.microsoft.com/office/drawing/2014/main" id="{20BAB3FE-AA13-07A1-871E-4AB48C214C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23" name="Oval 5422">
                  <a:extLst>
                    <a:ext uri="{FF2B5EF4-FFF2-40B4-BE49-F238E27FC236}">
                      <a16:creationId xmlns:a16="http://schemas.microsoft.com/office/drawing/2014/main" id="{DD1FFE48-C465-9874-FB55-40A364C6AE5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24" name="Group 5423">
                  <a:extLst>
                    <a:ext uri="{FF2B5EF4-FFF2-40B4-BE49-F238E27FC236}">
                      <a16:creationId xmlns:a16="http://schemas.microsoft.com/office/drawing/2014/main" id="{14A2A218-BC92-42CA-649D-448383CFEE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5" name="Freeform 596">
                    <a:extLst>
                      <a:ext uri="{FF2B5EF4-FFF2-40B4-BE49-F238E27FC236}">
                        <a16:creationId xmlns:a16="http://schemas.microsoft.com/office/drawing/2014/main" id="{7856AA3B-9D78-5196-2989-46EB64D9FAF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6" name="Freeform 597">
                    <a:extLst>
                      <a:ext uri="{FF2B5EF4-FFF2-40B4-BE49-F238E27FC236}">
                        <a16:creationId xmlns:a16="http://schemas.microsoft.com/office/drawing/2014/main" id="{D14209A8-0617-AE59-1469-785BBAD48F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7" name="Freeform 598">
                    <a:extLst>
                      <a:ext uri="{FF2B5EF4-FFF2-40B4-BE49-F238E27FC236}">
                        <a16:creationId xmlns:a16="http://schemas.microsoft.com/office/drawing/2014/main" id="{9EF33B2A-82F8-A9E0-B028-4A2CB393901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8" name="Freeform 599">
                    <a:extLst>
                      <a:ext uri="{FF2B5EF4-FFF2-40B4-BE49-F238E27FC236}">
                        <a16:creationId xmlns:a16="http://schemas.microsoft.com/office/drawing/2014/main" id="{26673C35-7D3F-6912-B05D-A0E18CD6637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8" name="Group 5357">
                <a:extLst>
                  <a:ext uri="{FF2B5EF4-FFF2-40B4-BE49-F238E27FC236}">
                    <a16:creationId xmlns:a16="http://schemas.microsoft.com/office/drawing/2014/main" id="{418AE7CB-0BBD-18F8-31B3-7A1644F1A952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15" name="Freeform 601">
                  <a:extLst>
                    <a:ext uri="{FF2B5EF4-FFF2-40B4-BE49-F238E27FC236}">
                      <a16:creationId xmlns:a16="http://schemas.microsoft.com/office/drawing/2014/main" id="{8A805B91-F190-F98F-FB32-6952431D27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16" name="Oval 5415">
                  <a:extLst>
                    <a:ext uri="{FF2B5EF4-FFF2-40B4-BE49-F238E27FC236}">
                      <a16:creationId xmlns:a16="http://schemas.microsoft.com/office/drawing/2014/main" id="{C747F64C-63D0-8F42-A680-DD5734C5F00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17" name="Group 5416">
                  <a:extLst>
                    <a:ext uri="{FF2B5EF4-FFF2-40B4-BE49-F238E27FC236}">
                      <a16:creationId xmlns:a16="http://schemas.microsoft.com/office/drawing/2014/main" id="{248F2E14-822E-EFDA-82E0-381D964C1EB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8" name="Freeform 604">
                    <a:extLst>
                      <a:ext uri="{FF2B5EF4-FFF2-40B4-BE49-F238E27FC236}">
                        <a16:creationId xmlns:a16="http://schemas.microsoft.com/office/drawing/2014/main" id="{A71E5AD2-8186-56DE-7FD1-DF3487C421A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9" name="Freeform 605">
                    <a:extLst>
                      <a:ext uri="{FF2B5EF4-FFF2-40B4-BE49-F238E27FC236}">
                        <a16:creationId xmlns:a16="http://schemas.microsoft.com/office/drawing/2014/main" id="{566C43EB-DA6E-FDD9-2D0C-C1CF0EB96A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0" name="Freeform 606">
                    <a:extLst>
                      <a:ext uri="{FF2B5EF4-FFF2-40B4-BE49-F238E27FC236}">
                        <a16:creationId xmlns:a16="http://schemas.microsoft.com/office/drawing/2014/main" id="{D95ABD40-0B9B-25B6-AC11-DE0779C3D45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21" name="Freeform 607">
                    <a:extLst>
                      <a:ext uri="{FF2B5EF4-FFF2-40B4-BE49-F238E27FC236}">
                        <a16:creationId xmlns:a16="http://schemas.microsoft.com/office/drawing/2014/main" id="{6E7AEDE4-0C6B-28FB-D1F9-D3BA2CEA257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59" name="Group 5358">
                <a:extLst>
                  <a:ext uri="{FF2B5EF4-FFF2-40B4-BE49-F238E27FC236}">
                    <a16:creationId xmlns:a16="http://schemas.microsoft.com/office/drawing/2014/main" id="{B2600A38-1C56-DDB3-F8DB-D47527EBD63A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08" name="Freeform 554">
                  <a:extLst>
                    <a:ext uri="{FF2B5EF4-FFF2-40B4-BE49-F238E27FC236}">
                      <a16:creationId xmlns:a16="http://schemas.microsoft.com/office/drawing/2014/main" id="{81E13C3A-3820-FB4E-49FC-4D1BBC8927E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09" name="Oval 5408">
                  <a:extLst>
                    <a:ext uri="{FF2B5EF4-FFF2-40B4-BE49-F238E27FC236}">
                      <a16:creationId xmlns:a16="http://schemas.microsoft.com/office/drawing/2014/main" id="{B0529E70-B7A1-B068-6550-623B3FD1E38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10" name="Group 5409">
                  <a:extLst>
                    <a:ext uri="{FF2B5EF4-FFF2-40B4-BE49-F238E27FC236}">
                      <a16:creationId xmlns:a16="http://schemas.microsoft.com/office/drawing/2014/main" id="{BD4EA210-6040-0441-F966-52067AA18B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1" name="Freeform 557">
                    <a:extLst>
                      <a:ext uri="{FF2B5EF4-FFF2-40B4-BE49-F238E27FC236}">
                        <a16:creationId xmlns:a16="http://schemas.microsoft.com/office/drawing/2014/main" id="{65C76E9B-04F2-1BDA-9194-3430C83719D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2" name="Freeform 558">
                    <a:extLst>
                      <a:ext uri="{FF2B5EF4-FFF2-40B4-BE49-F238E27FC236}">
                        <a16:creationId xmlns:a16="http://schemas.microsoft.com/office/drawing/2014/main" id="{8A57DC7E-6A3C-0BC1-780E-6335EA8C09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3" name="Freeform 559">
                    <a:extLst>
                      <a:ext uri="{FF2B5EF4-FFF2-40B4-BE49-F238E27FC236}">
                        <a16:creationId xmlns:a16="http://schemas.microsoft.com/office/drawing/2014/main" id="{E6902D38-FFA6-0CC3-7040-CF60CB5055F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4" name="Freeform 560">
                    <a:extLst>
                      <a:ext uri="{FF2B5EF4-FFF2-40B4-BE49-F238E27FC236}">
                        <a16:creationId xmlns:a16="http://schemas.microsoft.com/office/drawing/2014/main" id="{95DDC63A-C2D3-088F-02BE-ABACF7828D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0" name="Group 5359">
                <a:extLst>
                  <a:ext uri="{FF2B5EF4-FFF2-40B4-BE49-F238E27FC236}">
                    <a16:creationId xmlns:a16="http://schemas.microsoft.com/office/drawing/2014/main" id="{D68314E9-1264-8B3D-432A-57283600E4C9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01" name="Freeform 585">
                  <a:extLst>
                    <a:ext uri="{FF2B5EF4-FFF2-40B4-BE49-F238E27FC236}">
                      <a16:creationId xmlns:a16="http://schemas.microsoft.com/office/drawing/2014/main" id="{66BBF59F-25BD-CE5D-BAFF-861F4A1900E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402" name="Oval 5401">
                  <a:extLst>
                    <a:ext uri="{FF2B5EF4-FFF2-40B4-BE49-F238E27FC236}">
                      <a16:creationId xmlns:a16="http://schemas.microsoft.com/office/drawing/2014/main" id="{91ADC414-5107-75C6-261C-50341DEF24A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403" name="Group 5402">
                  <a:extLst>
                    <a:ext uri="{FF2B5EF4-FFF2-40B4-BE49-F238E27FC236}">
                      <a16:creationId xmlns:a16="http://schemas.microsoft.com/office/drawing/2014/main" id="{9E5CF92C-4F8B-CCAE-27B4-3BC812DB12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04" name="Freeform 588">
                    <a:extLst>
                      <a:ext uri="{FF2B5EF4-FFF2-40B4-BE49-F238E27FC236}">
                        <a16:creationId xmlns:a16="http://schemas.microsoft.com/office/drawing/2014/main" id="{D140DD53-5E08-0C78-5F4E-38E7BE5FCCF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5" name="Freeform 589">
                    <a:extLst>
                      <a:ext uri="{FF2B5EF4-FFF2-40B4-BE49-F238E27FC236}">
                        <a16:creationId xmlns:a16="http://schemas.microsoft.com/office/drawing/2014/main" id="{D639712D-90CF-A7BE-EFCD-88BB2C636F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6" name="Freeform 590">
                    <a:extLst>
                      <a:ext uri="{FF2B5EF4-FFF2-40B4-BE49-F238E27FC236}">
                        <a16:creationId xmlns:a16="http://schemas.microsoft.com/office/drawing/2014/main" id="{CD22388C-3302-DA05-C77A-3955B2E6E67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7" name="Freeform 591">
                    <a:extLst>
                      <a:ext uri="{FF2B5EF4-FFF2-40B4-BE49-F238E27FC236}">
                        <a16:creationId xmlns:a16="http://schemas.microsoft.com/office/drawing/2014/main" id="{AAF69B46-7BF4-DA3B-7176-8C10DF33200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1" name="Group 5360">
                <a:extLst>
                  <a:ext uri="{FF2B5EF4-FFF2-40B4-BE49-F238E27FC236}">
                    <a16:creationId xmlns:a16="http://schemas.microsoft.com/office/drawing/2014/main" id="{B58F7134-CDA3-74FA-64F0-944A3851FD76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4" name="Freeform 538">
                  <a:extLst>
                    <a:ext uri="{FF2B5EF4-FFF2-40B4-BE49-F238E27FC236}">
                      <a16:creationId xmlns:a16="http://schemas.microsoft.com/office/drawing/2014/main" id="{92CB95BB-A803-E23E-3476-D763DD6E545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395" name="Oval 5394">
                  <a:extLst>
                    <a:ext uri="{FF2B5EF4-FFF2-40B4-BE49-F238E27FC236}">
                      <a16:creationId xmlns:a16="http://schemas.microsoft.com/office/drawing/2014/main" id="{C5B34BE7-B571-A171-A95E-2E3E32749F2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96" name="Group 5395">
                  <a:extLst>
                    <a:ext uri="{FF2B5EF4-FFF2-40B4-BE49-F238E27FC236}">
                      <a16:creationId xmlns:a16="http://schemas.microsoft.com/office/drawing/2014/main" id="{14C9C436-EDBB-D9B9-1AFE-C4946AC0FFA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7" name="Freeform 541">
                    <a:extLst>
                      <a:ext uri="{FF2B5EF4-FFF2-40B4-BE49-F238E27FC236}">
                        <a16:creationId xmlns:a16="http://schemas.microsoft.com/office/drawing/2014/main" id="{2E8252CC-D717-5B79-A76A-2736DD82E0B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8" name="Freeform 542">
                    <a:extLst>
                      <a:ext uri="{FF2B5EF4-FFF2-40B4-BE49-F238E27FC236}">
                        <a16:creationId xmlns:a16="http://schemas.microsoft.com/office/drawing/2014/main" id="{726FF163-9185-F3B4-578E-C35989214A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9" name="Freeform 543">
                    <a:extLst>
                      <a:ext uri="{FF2B5EF4-FFF2-40B4-BE49-F238E27FC236}">
                        <a16:creationId xmlns:a16="http://schemas.microsoft.com/office/drawing/2014/main" id="{55D6AA96-43EF-E0CC-0D02-A33C82084F2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0" name="Freeform 544">
                    <a:extLst>
                      <a:ext uri="{FF2B5EF4-FFF2-40B4-BE49-F238E27FC236}">
                        <a16:creationId xmlns:a16="http://schemas.microsoft.com/office/drawing/2014/main" id="{053CC3FC-6BC1-4EAE-8905-62DED47465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2" name="Group 5361">
                <a:extLst>
                  <a:ext uri="{FF2B5EF4-FFF2-40B4-BE49-F238E27FC236}">
                    <a16:creationId xmlns:a16="http://schemas.microsoft.com/office/drawing/2014/main" id="{931B98F4-C30F-7F3D-14D2-FCE8CE4FCE1D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87" name="Freeform 546">
                  <a:extLst>
                    <a:ext uri="{FF2B5EF4-FFF2-40B4-BE49-F238E27FC236}">
                      <a16:creationId xmlns:a16="http://schemas.microsoft.com/office/drawing/2014/main" id="{E509B513-B387-8F5C-447B-C31F887EDF0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388" name="Oval 5387">
                  <a:extLst>
                    <a:ext uri="{FF2B5EF4-FFF2-40B4-BE49-F238E27FC236}">
                      <a16:creationId xmlns:a16="http://schemas.microsoft.com/office/drawing/2014/main" id="{76CC4FA0-F110-7A6A-AD35-BACF76C523C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89" name="Group 5388">
                  <a:extLst>
                    <a:ext uri="{FF2B5EF4-FFF2-40B4-BE49-F238E27FC236}">
                      <a16:creationId xmlns:a16="http://schemas.microsoft.com/office/drawing/2014/main" id="{9D7FD516-8EDD-EE9F-32A0-2355614AA90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0" name="Freeform 549">
                    <a:extLst>
                      <a:ext uri="{FF2B5EF4-FFF2-40B4-BE49-F238E27FC236}">
                        <a16:creationId xmlns:a16="http://schemas.microsoft.com/office/drawing/2014/main" id="{FEB33258-3F62-B0BC-0928-309F6E35F1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1" name="Freeform 550">
                    <a:extLst>
                      <a:ext uri="{FF2B5EF4-FFF2-40B4-BE49-F238E27FC236}">
                        <a16:creationId xmlns:a16="http://schemas.microsoft.com/office/drawing/2014/main" id="{F229C9D2-D606-317D-6756-9D30EBAC40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2" name="Freeform 551">
                    <a:extLst>
                      <a:ext uri="{FF2B5EF4-FFF2-40B4-BE49-F238E27FC236}">
                        <a16:creationId xmlns:a16="http://schemas.microsoft.com/office/drawing/2014/main" id="{3C8AB7DE-2F69-7CBB-E9C9-29B58346BE3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3" name="Freeform 552">
                    <a:extLst>
                      <a:ext uri="{FF2B5EF4-FFF2-40B4-BE49-F238E27FC236}">
                        <a16:creationId xmlns:a16="http://schemas.microsoft.com/office/drawing/2014/main" id="{69B65A34-AA97-4CBF-620F-BCCF06CBE90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3" name="Group 5362">
                <a:extLst>
                  <a:ext uri="{FF2B5EF4-FFF2-40B4-BE49-F238E27FC236}">
                    <a16:creationId xmlns:a16="http://schemas.microsoft.com/office/drawing/2014/main" id="{184918CC-EAAB-D7C9-5030-5572AD8BEB69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380" name="Freeform 623">
                  <a:extLst>
                    <a:ext uri="{FF2B5EF4-FFF2-40B4-BE49-F238E27FC236}">
                      <a16:creationId xmlns:a16="http://schemas.microsoft.com/office/drawing/2014/main" id="{E2AA4BD2-E773-6E29-F1F5-FC654D081D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381" name="Oval 5380">
                  <a:extLst>
                    <a:ext uri="{FF2B5EF4-FFF2-40B4-BE49-F238E27FC236}">
                      <a16:creationId xmlns:a16="http://schemas.microsoft.com/office/drawing/2014/main" id="{620ED29F-70AD-1985-3067-0BB42DAF8B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82" name="Group 5381">
                  <a:extLst>
                    <a:ext uri="{FF2B5EF4-FFF2-40B4-BE49-F238E27FC236}">
                      <a16:creationId xmlns:a16="http://schemas.microsoft.com/office/drawing/2014/main" id="{7D035C72-BA9A-18E5-EDA8-6702012838A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83" name="Freeform 626">
                    <a:extLst>
                      <a:ext uri="{FF2B5EF4-FFF2-40B4-BE49-F238E27FC236}">
                        <a16:creationId xmlns:a16="http://schemas.microsoft.com/office/drawing/2014/main" id="{DE9DB804-2675-9E07-EDE9-9860EB8EA91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84" name="Freeform 627">
                    <a:extLst>
                      <a:ext uri="{FF2B5EF4-FFF2-40B4-BE49-F238E27FC236}">
                        <a16:creationId xmlns:a16="http://schemas.microsoft.com/office/drawing/2014/main" id="{FDC35D66-0C65-6051-2B69-15684DC63B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85" name="Freeform 628">
                    <a:extLst>
                      <a:ext uri="{FF2B5EF4-FFF2-40B4-BE49-F238E27FC236}">
                        <a16:creationId xmlns:a16="http://schemas.microsoft.com/office/drawing/2014/main" id="{8B5CB402-70B3-65FA-9D7C-6F879924448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86" name="Freeform 629">
                    <a:extLst>
                      <a:ext uri="{FF2B5EF4-FFF2-40B4-BE49-F238E27FC236}">
                        <a16:creationId xmlns:a16="http://schemas.microsoft.com/office/drawing/2014/main" id="{4B3F2EF5-3AC0-8CA1-E6A5-4A49736F2ED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4" name="Group 5363">
                <a:extLst>
                  <a:ext uri="{FF2B5EF4-FFF2-40B4-BE49-F238E27FC236}">
                    <a16:creationId xmlns:a16="http://schemas.microsoft.com/office/drawing/2014/main" id="{49D47D06-FCB6-A964-3AB6-84ECAFD73BC9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5373" name="Freeform 463">
                  <a:extLst>
                    <a:ext uri="{FF2B5EF4-FFF2-40B4-BE49-F238E27FC236}">
                      <a16:creationId xmlns:a16="http://schemas.microsoft.com/office/drawing/2014/main" id="{7B178A66-C40B-5764-2F7A-1FD32320C6B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374" name="Oval 5373">
                  <a:extLst>
                    <a:ext uri="{FF2B5EF4-FFF2-40B4-BE49-F238E27FC236}">
                      <a16:creationId xmlns:a16="http://schemas.microsoft.com/office/drawing/2014/main" id="{4D7F8D86-0C6C-574A-C945-7D62E30BD49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75" name="Group 5374">
                  <a:extLst>
                    <a:ext uri="{FF2B5EF4-FFF2-40B4-BE49-F238E27FC236}">
                      <a16:creationId xmlns:a16="http://schemas.microsoft.com/office/drawing/2014/main" id="{D2F6A45E-D7F3-3F7E-EF6A-8AF844F264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76" name="Freeform 466">
                    <a:extLst>
                      <a:ext uri="{FF2B5EF4-FFF2-40B4-BE49-F238E27FC236}">
                        <a16:creationId xmlns:a16="http://schemas.microsoft.com/office/drawing/2014/main" id="{C62D4F99-576A-95D2-3400-A7908F61009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7" name="Freeform 467">
                    <a:extLst>
                      <a:ext uri="{FF2B5EF4-FFF2-40B4-BE49-F238E27FC236}">
                        <a16:creationId xmlns:a16="http://schemas.microsoft.com/office/drawing/2014/main" id="{BB221763-C110-E450-B7B7-B2745AF521D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8" name="Freeform 468">
                    <a:extLst>
                      <a:ext uri="{FF2B5EF4-FFF2-40B4-BE49-F238E27FC236}">
                        <a16:creationId xmlns:a16="http://schemas.microsoft.com/office/drawing/2014/main" id="{D44BC324-206E-0016-A59A-F898D88560C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9" name="Freeform 469">
                    <a:extLst>
                      <a:ext uri="{FF2B5EF4-FFF2-40B4-BE49-F238E27FC236}">
                        <a16:creationId xmlns:a16="http://schemas.microsoft.com/office/drawing/2014/main" id="{5EDFE4DB-03AA-CCF0-98CE-D2EC6F6C8B8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65" name="Group 5364">
                <a:extLst>
                  <a:ext uri="{FF2B5EF4-FFF2-40B4-BE49-F238E27FC236}">
                    <a16:creationId xmlns:a16="http://schemas.microsoft.com/office/drawing/2014/main" id="{7ECA467B-D009-8C18-FD07-2ED382BA013B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5366" name="Freeform 447">
                  <a:extLst>
                    <a:ext uri="{FF2B5EF4-FFF2-40B4-BE49-F238E27FC236}">
                      <a16:creationId xmlns:a16="http://schemas.microsoft.com/office/drawing/2014/main" id="{1B16F48C-F7D8-6C90-BBD9-300A286E59D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367" name="Oval 5366">
                  <a:extLst>
                    <a:ext uri="{FF2B5EF4-FFF2-40B4-BE49-F238E27FC236}">
                      <a16:creationId xmlns:a16="http://schemas.microsoft.com/office/drawing/2014/main" id="{6F94D4F8-C3A4-4077-111D-201FC06E973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68" name="Group 5367">
                  <a:extLst>
                    <a:ext uri="{FF2B5EF4-FFF2-40B4-BE49-F238E27FC236}">
                      <a16:creationId xmlns:a16="http://schemas.microsoft.com/office/drawing/2014/main" id="{7F93D3F5-B29A-BD10-1FFF-8804F32C578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69" name="Freeform 450">
                    <a:extLst>
                      <a:ext uri="{FF2B5EF4-FFF2-40B4-BE49-F238E27FC236}">
                        <a16:creationId xmlns:a16="http://schemas.microsoft.com/office/drawing/2014/main" id="{25127908-0675-EACF-9555-F8D7C77E720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0" name="Freeform 451">
                    <a:extLst>
                      <a:ext uri="{FF2B5EF4-FFF2-40B4-BE49-F238E27FC236}">
                        <a16:creationId xmlns:a16="http://schemas.microsoft.com/office/drawing/2014/main" id="{C3E861E3-31BC-89CF-DECB-C576277B621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1" name="Freeform 452">
                    <a:extLst>
                      <a:ext uri="{FF2B5EF4-FFF2-40B4-BE49-F238E27FC236}">
                        <a16:creationId xmlns:a16="http://schemas.microsoft.com/office/drawing/2014/main" id="{E7ED0C63-673F-8D49-3291-2F5EFAB5E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2" name="Freeform 453">
                    <a:extLst>
                      <a:ext uri="{FF2B5EF4-FFF2-40B4-BE49-F238E27FC236}">
                        <a16:creationId xmlns:a16="http://schemas.microsoft.com/office/drawing/2014/main" id="{5309BD71-E09B-3759-2261-12501FC2EA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507" name="Group 5506">
              <a:extLst>
                <a:ext uri="{FF2B5EF4-FFF2-40B4-BE49-F238E27FC236}">
                  <a16:creationId xmlns:a16="http://schemas.microsoft.com/office/drawing/2014/main" id="{5E10D3B1-6A8B-CCDE-665D-E30B4AFE3129}"/>
                </a:ext>
              </a:extLst>
            </p:cNvPr>
            <p:cNvGrpSpPr/>
            <p:nvPr/>
          </p:nvGrpSpPr>
          <p:grpSpPr>
            <a:xfrm>
              <a:off x="6688607" y="4877431"/>
              <a:ext cx="1719375" cy="603507"/>
              <a:chOff x="6688607" y="4877431"/>
              <a:chExt cx="1719375" cy="603507"/>
            </a:xfrm>
          </p:grpSpPr>
          <p:cxnSp>
            <p:nvCxnSpPr>
              <p:cNvPr id="5508" name="Straight Connector 5507">
                <a:extLst>
                  <a:ext uri="{FF2B5EF4-FFF2-40B4-BE49-F238E27FC236}">
                    <a16:creationId xmlns:a16="http://schemas.microsoft.com/office/drawing/2014/main" id="{9A213203-EB8F-7183-6473-574EB74CC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8718" y="5327774"/>
                <a:ext cx="439264" cy="15316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9" name="TextBox 5508">
                <a:extLst>
                  <a:ext uri="{FF2B5EF4-FFF2-40B4-BE49-F238E27FC236}">
                    <a16:creationId xmlns:a16="http://schemas.microsoft.com/office/drawing/2014/main" id="{8188B8F7-DB4B-5F84-A55D-BE925629D149}"/>
                  </a:ext>
                </a:extLst>
              </p:cNvPr>
              <p:cNvSpPr txBox="1"/>
              <p:nvPr/>
            </p:nvSpPr>
            <p:spPr>
              <a:xfrm>
                <a:off x="6688607" y="4877431"/>
                <a:ext cx="113227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Ethernet</a:t>
                </a:r>
                <a:endParaRPr lang="en-US" sz="1600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0" name="Straight Connector 5509">
                <a:extLst>
                  <a:ext uri="{FF2B5EF4-FFF2-40B4-BE49-F238E27FC236}">
                    <a16:creationId xmlns:a16="http://schemas.microsoft.com/office/drawing/2014/main" id="{1B3C30BB-1D52-06D1-B2A9-65D4F74E2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138" y="5144424"/>
                <a:ext cx="470403" cy="2167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1" name="Group 5510">
              <a:extLst>
                <a:ext uri="{FF2B5EF4-FFF2-40B4-BE49-F238E27FC236}">
                  <a16:creationId xmlns:a16="http://schemas.microsoft.com/office/drawing/2014/main" id="{A7E86960-1B1C-33EE-96DB-A8BB8A267131}"/>
                </a:ext>
              </a:extLst>
            </p:cNvPr>
            <p:cNvGrpSpPr/>
            <p:nvPr/>
          </p:nvGrpSpPr>
          <p:grpSpPr>
            <a:xfrm>
              <a:off x="7454111" y="3698398"/>
              <a:ext cx="3698178" cy="1371857"/>
              <a:chOff x="7454111" y="3668418"/>
              <a:chExt cx="3698178" cy="1371857"/>
            </a:xfrm>
          </p:grpSpPr>
          <p:cxnSp>
            <p:nvCxnSpPr>
              <p:cNvPr id="5512" name="Straight Connector 5511">
                <a:extLst>
                  <a:ext uri="{FF2B5EF4-FFF2-40B4-BE49-F238E27FC236}">
                    <a16:creationId xmlns:a16="http://schemas.microsoft.com/office/drawing/2014/main" id="{3E2819DA-56C3-BC29-8FA4-2D007053A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85300" y="3668418"/>
                <a:ext cx="2866989" cy="1371857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3" name="TextBox 5512">
                <a:extLst>
                  <a:ext uri="{FF2B5EF4-FFF2-40B4-BE49-F238E27FC236}">
                    <a16:creationId xmlns:a16="http://schemas.microsoft.com/office/drawing/2014/main" id="{D41A2922-6CCB-E136-5B35-4A1999D593B8}"/>
                  </a:ext>
                </a:extLst>
              </p:cNvPr>
              <p:cNvSpPr txBox="1"/>
              <p:nvPr/>
            </p:nvSpPr>
            <p:spPr>
              <a:xfrm>
                <a:off x="7454111" y="4467072"/>
                <a:ext cx="858267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HTTP</a:t>
                </a:r>
                <a:endParaRPr lang="en-US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4" name="Straight Connector 5513">
                <a:extLst>
                  <a:ext uri="{FF2B5EF4-FFF2-40B4-BE49-F238E27FC236}">
                    <a16:creationId xmlns:a16="http://schemas.microsoft.com/office/drawing/2014/main" id="{F087478C-A35A-DBD6-D300-648C56038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059" y="4723367"/>
                <a:ext cx="402218" cy="11586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5" name="Group 5514">
              <a:extLst>
                <a:ext uri="{FF2B5EF4-FFF2-40B4-BE49-F238E27FC236}">
                  <a16:creationId xmlns:a16="http://schemas.microsoft.com/office/drawing/2014/main" id="{356F1627-AB24-FAAE-6DEE-5358FEF7F188}"/>
                </a:ext>
              </a:extLst>
            </p:cNvPr>
            <p:cNvGrpSpPr/>
            <p:nvPr/>
          </p:nvGrpSpPr>
          <p:grpSpPr>
            <a:xfrm>
              <a:off x="6220498" y="2787535"/>
              <a:ext cx="1422017" cy="663792"/>
              <a:chOff x="6220498" y="2787535"/>
              <a:chExt cx="1422017" cy="663792"/>
            </a:xfrm>
          </p:grpSpPr>
          <p:cxnSp>
            <p:nvCxnSpPr>
              <p:cNvPr id="5516" name="Straight Connector 5515">
                <a:extLst>
                  <a:ext uri="{FF2B5EF4-FFF2-40B4-BE49-F238E27FC236}">
                    <a16:creationId xmlns:a16="http://schemas.microsoft.com/office/drawing/2014/main" id="{E109EC14-860D-1298-549D-E3B130846DA5}"/>
                  </a:ext>
                </a:extLst>
              </p:cNvPr>
              <p:cNvCxnSpPr>
                <a:cxnSpLocks/>
                <a:endCxn id="5181" idx="0"/>
              </p:cNvCxnSpPr>
              <p:nvPr/>
            </p:nvCxnSpPr>
            <p:spPr>
              <a:xfrm>
                <a:off x="7631020" y="2787535"/>
                <a:ext cx="11495" cy="66379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7" name="TextBox 5516">
                <a:extLst>
                  <a:ext uri="{FF2B5EF4-FFF2-40B4-BE49-F238E27FC236}">
                    <a16:creationId xmlns:a16="http://schemas.microsoft.com/office/drawing/2014/main" id="{2AAE6AD9-14A1-14C7-885F-9ABC0C1B3807}"/>
                  </a:ext>
                </a:extLst>
              </p:cNvPr>
              <p:cNvSpPr txBox="1"/>
              <p:nvPr/>
            </p:nvSpPr>
            <p:spPr>
              <a:xfrm>
                <a:off x="6220498" y="2893841"/>
                <a:ext cx="898314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Skype</a:t>
                </a:r>
                <a:endParaRPr lang="en-US" sz="1600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8" name="Straight Connector 5517">
                <a:extLst>
                  <a:ext uri="{FF2B5EF4-FFF2-40B4-BE49-F238E27FC236}">
                    <a16:creationId xmlns:a16="http://schemas.microsoft.com/office/drawing/2014/main" id="{2FC75777-78C0-A022-0037-3A9B27DC4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13" y="3113955"/>
                <a:ext cx="559043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9" name="Group 5518">
              <a:extLst>
                <a:ext uri="{FF2B5EF4-FFF2-40B4-BE49-F238E27FC236}">
                  <a16:creationId xmlns:a16="http://schemas.microsoft.com/office/drawing/2014/main" id="{FDF5BAA3-B418-0498-4DF2-1FF893DFB6D3}"/>
                </a:ext>
              </a:extLst>
            </p:cNvPr>
            <p:cNvGrpSpPr/>
            <p:nvPr/>
          </p:nvGrpSpPr>
          <p:grpSpPr>
            <a:xfrm>
              <a:off x="9227858" y="2796270"/>
              <a:ext cx="783707" cy="572364"/>
              <a:chOff x="6603040" y="2914486"/>
              <a:chExt cx="783707" cy="572364"/>
            </a:xfrm>
          </p:grpSpPr>
          <p:cxnSp>
            <p:nvCxnSpPr>
              <p:cNvPr id="5520" name="Straight Connector 5519">
                <a:extLst>
                  <a:ext uri="{FF2B5EF4-FFF2-40B4-BE49-F238E27FC236}">
                    <a16:creationId xmlns:a16="http://schemas.microsoft.com/office/drawing/2014/main" id="{3F2454F2-742B-C16E-DF58-01C9E92B8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4556" y="2978118"/>
                <a:ext cx="302191" cy="50873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1" name="TextBox 5520">
                <a:extLst>
                  <a:ext uri="{FF2B5EF4-FFF2-40B4-BE49-F238E27FC236}">
                    <a16:creationId xmlns:a16="http://schemas.microsoft.com/office/drawing/2014/main" id="{D5B57077-31D8-D03E-2986-9C2C749AC901}"/>
                  </a:ext>
                </a:extLst>
              </p:cNvPr>
              <p:cNvSpPr txBox="1"/>
              <p:nvPr/>
            </p:nvSpPr>
            <p:spPr>
              <a:xfrm>
                <a:off x="6603040" y="2914486"/>
                <a:ext cx="466229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IP</a:t>
                </a:r>
                <a:endParaRPr lang="en-US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2" name="Straight Connector 5521">
                <a:extLst>
                  <a:ext uri="{FF2B5EF4-FFF2-40B4-BE49-F238E27FC236}">
                    <a16:creationId xmlns:a16="http://schemas.microsoft.com/office/drawing/2014/main" id="{68712613-AEB7-61FC-ADB4-D65A3C1F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26224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3" name="Group 5522">
              <a:extLst>
                <a:ext uri="{FF2B5EF4-FFF2-40B4-BE49-F238E27FC236}">
                  <a16:creationId xmlns:a16="http://schemas.microsoft.com/office/drawing/2014/main" id="{252001A5-1F81-951A-361F-DE43EAF00914}"/>
                </a:ext>
              </a:extLst>
            </p:cNvPr>
            <p:cNvGrpSpPr/>
            <p:nvPr/>
          </p:nvGrpSpPr>
          <p:grpSpPr>
            <a:xfrm>
              <a:off x="8229600" y="1552824"/>
              <a:ext cx="1144251" cy="723006"/>
              <a:chOff x="7375489" y="2632815"/>
              <a:chExt cx="1144251" cy="723006"/>
            </a:xfrm>
          </p:grpSpPr>
          <p:cxnSp>
            <p:nvCxnSpPr>
              <p:cNvPr id="5524" name="Straight Connector 5523">
                <a:extLst>
                  <a:ext uri="{FF2B5EF4-FFF2-40B4-BE49-F238E27FC236}">
                    <a16:creationId xmlns:a16="http://schemas.microsoft.com/office/drawing/2014/main" id="{55F46344-E28B-D990-9CA2-C4CE68C11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489" y="3222818"/>
                <a:ext cx="628291" cy="133003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5" name="TextBox 5524">
                <a:extLst>
                  <a:ext uri="{FF2B5EF4-FFF2-40B4-BE49-F238E27FC236}">
                    <a16:creationId xmlns:a16="http://schemas.microsoft.com/office/drawing/2014/main" id="{0C9EB416-5547-9DA5-76EF-189B57A51B91}"/>
                  </a:ext>
                </a:extLst>
              </p:cNvPr>
              <p:cNvSpPr txBox="1"/>
              <p:nvPr/>
            </p:nvSpPr>
            <p:spPr>
              <a:xfrm>
                <a:off x="7962879" y="2632815"/>
                <a:ext cx="556861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4G</a:t>
                </a:r>
                <a:endParaRPr lang="en-US" sz="1600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6" name="Straight Connector 5525">
                <a:extLst>
                  <a:ext uri="{FF2B5EF4-FFF2-40B4-BE49-F238E27FC236}">
                    <a16:creationId xmlns:a16="http://schemas.microsoft.com/office/drawing/2014/main" id="{118A6B1C-8E89-59CC-CD67-E97B6C189E89}"/>
                  </a:ext>
                </a:extLst>
              </p:cNvPr>
              <p:cNvCxnSpPr>
                <a:cxnSpLocks/>
                <a:stCxn id="5144" idx="1"/>
              </p:cNvCxnSpPr>
              <p:nvPr/>
            </p:nvCxnSpPr>
            <p:spPr>
              <a:xfrm flipV="1">
                <a:off x="7620426" y="2864310"/>
                <a:ext cx="430426" cy="4489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7" name="Group 5526">
              <a:extLst>
                <a:ext uri="{FF2B5EF4-FFF2-40B4-BE49-F238E27FC236}">
                  <a16:creationId xmlns:a16="http://schemas.microsoft.com/office/drawing/2014/main" id="{D4227171-2D53-C333-D432-C4696ABFD12A}"/>
                </a:ext>
              </a:extLst>
            </p:cNvPr>
            <p:cNvGrpSpPr/>
            <p:nvPr/>
          </p:nvGrpSpPr>
          <p:grpSpPr>
            <a:xfrm>
              <a:off x="10484543" y="4543615"/>
              <a:ext cx="1259352" cy="1317549"/>
              <a:chOff x="6559961" y="3177198"/>
              <a:chExt cx="1259352" cy="1317549"/>
            </a:xfrm>
          </p:grpSpPr>
          <p:cxnSp>
            <p:nvCxnSpPr>
              <p:cNvPr id="5528" name="Straight Connector 5527">
                <a:extLst>
                  <a:ext uri="{FF2B5EF4-FFF2-40B4-BE49-F238E27FC236}">
                    <a16:creationId xmlns:a16="http://schemas.microsoft.com/office/drawing/2014/main" id="{04C944C7-6743-21D7-0981-C4DDE64E0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961" y="3177198"/>
                <a:ext cx="736416" cy="89440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9" name="TextBox 5528">
                <a:extLst>
                  <a:ext uri="{FF2B5EF4-FFF2-40B4-BE49-F238E27FC236}">
                    <a16:creationId xmlns:a16="http://schemas.microsoft.com/office/drawing/2014/main" id="{6F643E51-190B-3294-2F9E-B588AA9A8BA9}"/>
                  </a:ext>
                </a:extLst>
              </p:cNvPr>
              <p:cNvSpPr txBox="1"/>
              <p:nvPr/>
            </p:nvSpPr>
            <p:spPr>
              <a:xfrm>
                <a:off x="7104371" y="4101302"/>
                <a:ext cx="71494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TCP</a:t>
                </a:r>
                <a:endParaRPr lang="en-US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0" name="Straight Connector 5529">
                <a:extLst>
                  <a:ext uri="{FF2B5EF4-FFF2-40B4-BE49-F238E27FC236}">
                    <a16:creationId xmlns:a16="http://schemas.microsoft.com/office/drawing/2014/main" id="{1A611F91-C127-0111-E32B-21B161284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9789" y="3709511"/>
                <a:ext cx="297918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1" name="Group 5530">
              <a:extLst>
                <a:ext uri="{FF2B5EF4-FFF2-40B4-BE49-F238E27FC236}">
                  <a16:creationId xmlns:a16="http://schemas.microsoft.com/office/drawing/2014/main" id="{D3495A60-9651-C13A-4CFF-98A1AFAF82FF}"/>
                </a:ext>
              </a:extLst>
            </p:cNvPr>
            <p:cNvGrpSpPr/>
            <p:nvPr/>
          </p:nvGrpSpPr>
          <p:grpSpPr>
            <a:xfrm>
              <a:off x="9218788" y="2327787"/>
              <a:ext cx="2977342" cy="1025465"/>
              <a:chOff x="9218788" y="2327787"/>
              <a:chExt cx="2977342" cy="1025465"/>
            </a:xfrm>
          </p:grpSpPr>
          <p:cxnSp>
            <p:nvCxnSpPr>
              <p:cNvPr id="5532" name="Straight Connector 5531">
                <a:extLst>
                  <a:ext uri="{FF2B5EF4-FFF2-40B4-BE49-F238E27FC236}">
                    <a16:creationId xmlns:a16="http://schemas.microsoft.com/office/drawing/2014/main" id="{A749BFF5-202E-F220-2BA4-2823F1B8C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788" y="2327787"/>
                <a:ext cx="1698979" cy="102546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3" name="TextBox 5532">
                <a:extLst>
                  <a:ext uri="{FF2B5EF4-FFF2-40B4-BE49-F238E27FC236}">
                    <a16:creationId xmlns:a16="http://schemas.microsoft.com/office/drawing/2014/main" id="{4F072309-C83C-A686-FA52-98701893D6C8}"/>
                  </a:ext>
                </a:extLst>
              </p:cNvPr>
              <p:cNvSpPr txBox="1"/>
              <p:nvPr/>
            </p:nvSpPr>
            <p:spPr>
              <a:xfrm>
                <a:off x="10880485" y="2600749"/>
                <a:ext cx="1315645" cy="66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solidFill>
                      <a:srgbClr val="C00000"/>
                    </a:solidFill>
                  </a:rPr>
                  <a:t>Streaming</a:t>
                </a:r>
              </a:p>
              <a:p>
                <a:r>
                  <a:rPr lang="en-US" sz="1400" i="1">
                    <a:solidFill>
                      <a:srgbClr val="C00000"/>
                    </a:solidFill>
                  </a:rPr>
                  <a:t>video</a:t>
                </a:r>
                <a:endParaRPr lang="en-US" sz="1600" i="1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4" name="Straight Connector 5533">
                <a:extLst>
                  <a:ext uri="{FF2B5EF4-FFF2-40B4-BE49-F238E27FC236}">
                    <a16:creationId xmlns:a16="http://schemas.microsoft.com/office/drawing/2014/main" id="{CAE86C98-85F9-71A7-9C20-EBC00BBAA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9552" y="2937298"/>
                <a:ext cx="405322" cy="14757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Poor Mona Lisa Cannot Fit into an Envelope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F8B19-9092-D785-7737-3DCA2689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4357053" cy="5236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FF80F-2889-5849-C817-D2779E7F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6629400" y="1295400"/>
            <a:ext cx="4357053" cy="52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4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3F2307C-06F6-87C1-4DA3-717A99AF18AB}"/>
              </a:ext>
            </a:extLst>
          </p:cNvPr>
          <p:cNvGrpSpPr/>
          <p:nvPr/>
        </p:nvGrpSpPr>
        <p:grpSpPr>
          <a:xfrm>
            <a:off x="527069" y="4251388"/>
            <a:ext cx="2004691" cy="998488"/>
            <a:chOff x="5867400" y="2262573"/>
            <a:chExt cx="2004691" cy="99848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D081C99-B0AD-3588-6157-32DDA789E9D8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42" name="Content Placeholder 41">
                <a:extLst>
                  <a:ext uri="{FF2B5EF4-FFF2-40B4-BE49-F238E27FC236}">
                    <a16:creationId xmlns:a16="http://schemas.microsoft.com/office/drawing/2014/main" id="{8CF7C9EE-B80A-BC2E-275A-22DA8F2B53D9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D69CD8-20CB-12D9-1BAD-5DED0C899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5DC850-4C1B-837E-320F-7A152F66123C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74FD585-0085-9A25-20C0-A6BD2D720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3" b="96755" l="7544" r="91334">
                        <a14:foregroundMark x1="7544" y1="28609" x2="7544" y2="28609"/>
                        <a14:foregroundMark x1="8105" y1="96821" x2="8105" y2="96821"/>
                        <a14:foregroundMark x1="90586" y1="96821" x2="90586" y2="96821"/>
                        <a14:foregroundMark x1="90960" y1="28411" x2="90960" y2="28411"/>
                        <a14:foregroundMark x1="90212" y1="50795" x2="90212" y2="50795"/>
                        <a14:foregroundMark x1="90025" y1="41192" x2="90025" y2="41192"/>
                        <a14:foregroundMark x1="90586" y1="42781" x2="90586" y2="42781"/>
                        <a14:foregroundMark x1="89651" y1="49205" x2="89651" y2="49205"/>
                        <a14:foregroundMark x1="90212" y1="41391" x2="90212" y2="41391"/>
                        <a14:foregroundMark x1="90212" y1="63377" x2="90212" y2="63377"/>
                        <a14:foregroundMark x1="50499" y1="7417" x2="50499" y2="7417"/>
                        <a14:foregroundMark x1="49377" y1="2583" x2="49377" y2="2583"/>
                        <a14:foregroundMark x1="47070" y1="39801" x2="47070" y2="39801"/>
                        <a14:foregroundMark x1="18828" y1="28609" x2="47070" y2="40331"/>
                        <a14:foregroundMark x1="47070" y1="40331" x2="61845" y2="42185"/>
                        <a14:foregroundMark x1="61845" y1="42185" x2="67456" y2="45695"/>
                        <a14:foregroundMark x1="67456" y1="45695" x2="68017" y2="46424"/>
                        <a14:foregroundMark x1="8666" y1="41589" x2="8666" y2="41589"/>
                        <a14:foregroundMark x1="9414" y1="49205" x2="9414" y2="49205"/>
                        <a14:foregroundMark x1="9414" y1="56424" x2="9414" y2="56424"/>
                        <a14:foregroundMark x1="8666" y1="65430" x2="8666" y2="65430"/>
                        <a14:foregroundMark x1="8853" y1="72980" x2="8853" y2="72980"/>
                        <a14:foregroundMark x1="8853" y1="79007" x2="8853" y2="79007"/>
                        <a14:foregroundMark x1="8666" y1="88013" x2="8666" y2="88013"/>
                        <a14:foregroundMark x1="8666" y1="87417" x2="9414" y2="85629"/>
                        <a14:foregroundMark x1="9414" y1="78013" x2="9414" y2="78013"/>
                        <a14:foregroundMark x1="19763" y1="96026" x2="19763" y2="96026"/>
                        <a14:foregroundMark x1="33541" y1="96424" x2="33541" y2="96424"/>
                        <a14:foregroundMark x1="49190" y1="96623" x2="49190" y2="96623"/>
                        <a14:foregroundMark x1="42207" y1="96424" x2="42207" y2="96424"/>
                        <a14:foregroundMark x1="56110" y1="96424" x2="56110" y2="96424"/>
                        <a14:foregroundMark x1="63653" y1="96623" x2="63653" y2="96623"/>
                        <a14:foregroundMark x1="70636" y1="96623" x2="70636" y2="96623"/>
                        <a14:foregroundMark x1="77618" y1="96623" x2="77618" y2="96623"/>
                        <a14:foregroundMark x1="68766" y1="96821" x2="68766" y2="96821"/>
                        <a14:foregroundMark x1="91334" y1="57417" x2="91334" y2="57417"/>
                        <a14:foregroundMark x1="91334" y1="41391" x2="91334" y2="41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2" y="3768301"/>
            <a:ext cx="2191448" cy="1565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C658A-452B-10D8-FD6D-460D4B9E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 More Accurate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F166-0D73-B248-4D35-0572536677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29" y="1151824"/>
            <a:ext cx="1985312" cy="22423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6F7668-8007-9ED7-9BF9-C212CF21AC96}"/>
              </a:ext>
            </a:extLst>
          </p:cNvPr>
          <p:cNvCxnSpPr/>
          <p:nvPr/>
        </p:nvCxnSpPr>
        <p:spPr>
          <a:xfrm rot="5400000" flipV="1">
            <a:off x="2202408" y="2279482"/>
            <a:ext cx="2366301" cy="997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E7FF68-B92F-14A7-6B84-44C0C4E4B1C3}"/>
              </a:ext>
            </a:extLst>
          </p:cNvPr>
          <p:cNvCxnSpPr/>
          <p:nvPr/>
        </p:nvCxnSpPr>
        <p:spPr>
          <a:xfrm rot="5400000" flipV="1">
            <a:off x="1914641" y="2282720"/>
            <a:ext cx="2366301" cy="3496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CE9AB6-C10E-B457-12B0-66927AEC4DCF}"/>
              </a:ext>
            </a:extLst>
          </p:cNvPr>
          <p:cNvCxnSpPr/>
          <p:nvPr/>
        </p:nvCxnSpPr>
        <p:spPr>
          <a:xfrm rot="5400000" flipH="1">
            <a:off x="2688858" y="587490"/>
            <a:ext cx="7053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135795-8DFB-48F5-EBF4-869D66572DE8}"/>
              </a:ext>
            </a:extLst>
          </p:cNvPr>
          <p:cNvCxnSpPr/>
          <p:nvPr/>
        </p:nvCxnSpPr>
        <p:spPr>
          <a:xfrm rot="5400000" flipH="1">
            <a:off x="2690643" y="1056232"/>
            <a:ext cx="3483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9DC74F-EBA4-B61B-A24E-08E88CA01B8B}"/>
              </a:ext>
            </a:extLst>
          </p:cNvPr>
          <p:cNvCxnSpPr/>
          <p:nvPr/>
        </p:nvCxnSpPr>
        <p:spPr>
          <a:xfrm rot="5400000" flipH="1">
            <a:off x="2688434" y="1525399"/>
            <a:ext cx="7902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439445-11FB-2BE5-3798-C1EF36DAB9ED}"/>
              </a:ext>
            </a:extLst>
          </p:cNvPr>
          <p:cNvCxnSpPr>
            <a:cxnSpLocks/>
          </p:cNvCxnSpPr>
          <p:nvPr/>
        </p:nvCxnSpPr>
        <p:spPr>
          <a:xfrm>
            <a:off x="1910165" y="1101317"/>
            <a:ext cx="13590" cy="2313235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B2B69-BEA7-B24C-BB4D-52C829FA786F}"/>
              </a:ext>
            </a:extLst>
          </p:cNvPr>
          <p:cNvGrpSpPr/>
          <p:nvPr/>
        </p:nvGrpSpPr>
        <p:grpSpPr>
          <a:xfrm>
            <a:off x="1380683" y="4636739"/>
            <a:ext cx="9809101" cy="1862095"/>
            <a:chOff x="1440388" y="5124530"/>
            <a:chExt cx="11770921" cy="2234514"/>
          </a:xfrm>
        </p:grpSpPr>
        <p:sp>
          <p:nvSpPr>
            <p:cNvPr id="14" name="Can 19">
              <a:extLst>
                <a:ext uri="{FF2B5EF4-FFF2-40B4-BE49-F238E27FC236}">
                  <a16:creationId xmlns:a16="http://schemas.microsoft.com/office/drawing/2014/main" id="{74CC651E-6A81-EAFD-7033-BAB3470E9AF2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25571A-328D-9891-FD39-1749E2279F8F}"/>
                </a:ext>
              </a:extLst>
            </p:cNvPr>
            <p:cNvCxnSpPr>
              <a:stCxn id="25" idx="6"/>
              <a:endCxn id="1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7DF0AB-0622-29B3-98F3-1702032F3C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22">
              <a:extLst>
                <a:ext uri="{FF2B5EF4-FFF2-40B4-BE49-F238E27FC236}">
                  <a16:creationId xmlns:a16="http://schemas.microsoft.com/office/drawing/2014/main" id="{7B365315-5BA1-CBEC-8586-671E4B4B61F0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51FD44-9945-DA66-EA02-DCA0DB1447E0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F3F1A3-9AB3-2A89-16A9-623B86A461AE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n 25">
              <a:extLst>
                <a:ext uri="{FF2B5EF4-FFF2-40B4-BE49-F238E27FC236}">
                  <a16:creationId xmlns:a16="http://schemas.microsoft.com/office/drawing/2014/main" id="{367CE562-631C-4D6B-1A38-CB26A07AE82A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30052F-145C-22EE-5F4A-8FD99509599E}"/>
                </a:ext>
              </a:extLst>
            </p:cNvPr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7">
              <a:extLst>
                <a:ext uri="{FF2B5EF4-FFF2-40B4-BE49-F238E27FC236}">
                  <a16:creationId xmlns:a16="http://schemas.microsoft.com/office/drawing/2014/main" id="{1D1873A7-9DA5-56CE-3B21-F3A4CF7EE8B9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BE0713-4661-CE12-BC54-12097CE3F693}"/>
                </a:ext>
              </a:extLst>
            </p:cNvPr>
            <p:cNvCxnSpPr>
              <a:stCxn id="24" idx="2"/>
              <a:endCxn id="2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5F89E5-EEB8-B301-A2CA-C617CA288706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0D56F4-21D6-ACD0-87C4-740A44B1D08E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4CC34-CCB9-BE61-5D82-F2A5E40250DB}"/>
              </a:ext>
            </a:extLst>
          </p:cNvPr>
          <p:cNvSpPr/>
          <p:nvPr/>
        </p:nvSpPr>
        <p:spPr>
          <a:xfrm>
            <a:off x="2217305" y="2990507"/>
            <a:ext cx="1605137" cy="49244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27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cs typeface="+mn-cs"/>
              <a:sym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084C5-A8C9-7BBD-FBC0-CA6DAA8484BF}"/>
              </a:ext>
            </a:extLst>
          </p:cNvPr>
          <p:cNvSpPr txBox="1"/>
          <p:nvPr/>
        </p:nvSpPr>
        <p:spPr>
          <a:xfrm>
            <a:off x="1133023" y="5463132"/>
            <a:ext cx="870431" cy="515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850">
                <a:solidFill>
                  <a:srgbClr val="000000"/>
                </a:solidFill>
                <a:latin typeface="+mn-lt"/>
                <a:cs typeface="+mn-cs"/>
                <a:sym typeface="Gill Sans"/>
              </a:rPr>
              <a:t>Alice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0C634-619F-74AB-863D-07248674B409}"/>
              </a:ext>
            </a:extLst>
          </p:cNvPr>
          <p:cNvSpPr txBox="1"/>
          <p:nvPr/>
        </p:nvSpPr>
        <p:spPr>
          <a:xfrm>
            <a:off x="10605283" y="5835402"/>
            <a:ext cx="727763" cy="515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850">
                <a:solidFill>
                  <a:srgbClr val="000000"/>
                </a:solidFill>
                <a:latin typeface="+mn-lt"/>
                <a:cs typeface="+mn-cs"/>
                <a:sym typeface="Gill Sans"/>
              </a:rPr>
              <a:t>Bob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0C382E-3149-52E6-A812-90913EB613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2127" r="59016" b="-1"/>
          <a:stretch/>
        </p:blipFill>
        <p:spPr>
          <a:xfrm>
            <a:off x="2217305" y="2993785"/>
            <a:ext cx="289094" cy="41770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7460F-24F2-EA8F-8566-6BDC79D01604}"/>
              </a:ext>
            </a:extLst>
          </p:cNvPr>
          <p:cNvCxnSpPr>
            <a:cxnSpLocks/>
          </p:cNvCxnSpPr>
          <p:nvPr/>
        </p:nvCxnSpPr>
        <p:spPr>
          <a:xfrm>
            <a:off x="2794427" y="1101317"/>
            <a:ext cx="12518" cy="2302420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3BD9AC-024B-5754-A220-4F7D4E0E0672}"/>
              </a:ext>
            </a:extLst>
          </p:cNvPr>
          <p:cNvCxnSpPr>
            <a:cxnSpLocks/>
          </p:cNvCxnSpPr>
          <p:nvPr/>
        </p:nvCxnSpPr>
        <p:spPr>
          <a:xfrm>
            <a:off x="2204725" y="1101318"/>
            <a:ext cx="7057" cy="2313235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F22A20-EB6C-17C3-29DA-7E29C0060F86}"/>
              </a:ext>
            </a:extLst>
          </p:cNvPr>
          <p:cNvCxnSpPr>
            <a:cxnSpLocks/>
          </p:cNvCxnSpPr>
          <p:nvPr/>
        </p:nvCxnSpPr>
        <p:spPr>
          <a:xfrm>
            <a:off x="2499283" y="1101317"/>
            <a:ext cx="14110" cy="231323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4AFBA-6B89-1B39-4913-C3F9CF0683EF}"/>
              </a:ext>
            </a:extLst>
          </p:cNvPr>
          <p:cNvCxnSpPr/>
          <p:nvPr/>
        </p:nvCxnSpPr>
        <p:spPr>
          <a:xfrm rot="5400000" flipH="1">
            <a:off x="2688434" y="1996776"/>
            <a:ext cx="7902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Down Arrow Callout 65">
            <a:extLst>
              <a:ext uri="{FF2B5EF4-FFF2-40B4-BE49-F238E27FC236}">
                <a16:creationId xmlns:a16="http://schemas.microsoft.com/office/drawing/2014/main" id="{FEC01811-B317-8378-38BA-541168BA4F21}"/>
              </a:ext>
            </a:extLst>
          </p:cNvPr>
          <p:cNvSpPr/>
          <p:nvPr/>
        </p:nvSpPr>
        <p:spPr>
          <a:xfrm>
            <a:off x="289420" y="2378214"/>
            <a:ext cx="1246195" cy="1933396"/>
          </a:xfrm>
          <a:prstGeom prst="downArrowCallout">
            <a:avLst>
              <a:gd name="adj1" fmla="val 14384"/>
              <a:gd name="adj2" fmla="val 14384"/>
              <a:gd name="adj3" fmla="val 15711"/>
              <a:gd name="adj4" fmla="val 37110"/>
            </a:avLst>
          </a:prstGeom>
          <a:solidFill>
            <a:schemeClr val="accent4">
              <a:lumMod val="60000"/>
              <a:lumOff val="40000"/>
            </a:schemeClr>
          </a:solidFill>
          <a:ln w="25400" cap="flat">
            <a:solidFill>
              <a:schemeClr val="accent4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100" b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cs typeface="+mn-cs"/>
                <a:sym typeface="Gill Sans"/>
              </a:rPr>
              <a:t>From </a:t>
            </a:r>
          </a:p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100" b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cs typeface="+mn-cs"/>
                <a:sym typeface="Gill Sans"/>
              </a:rPr>
              <a:t>Address</a:t>
            </a:r>
          </a:p>
        </p:txBody>
      </p:sp>
      <p:sp>
        <p:nvSpPr>
          <p:cNvPr id="40" name="Left Arrow Callout 66">
            <a:extLst>
              <a:ext uri="{FF2B5EF4-FFF2-40B4-BE49-F238E27FC236}">
                <a16:creationId xmlns:a16="http://schemas.microsoft.com/office/drawing/2014/main" id="{80CA97CE-F7C1-1610-F84A-4AEFD45D71C0}"/>
              </a:ext>
            </a:extLst>
          </p:cNvPr>
          <p:cNvSpPr/>
          <p:nvPr/>
        </p:nvSpPr>
        <p:spPr>
          <a:xfrm>
            <a:off x="2271708" y="4632533"/>
            <a:ext cx="2134322" cy="723275"/>
          </a:xfrm>
          <a:prstGeom prst="leftArrowCallout">
            <a:avLst>
              <a:gd name="adj1" fmla="val 30418"/>
              <a:gd name="adj2" fmla="val 26924"/>
              <a:gd name="adj3" fmla="val 21492"/>
              <a:gd name="adj4" fmla="val 61138"/>
            </a:avLst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100" b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cs typeface="+mn-cs"/>
                <a:sym typeface="Gill Sans"/>
              </a:rPr>
              <a:t>To </a:t>
            </a:r>
          </a:p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100" b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cs typeface="+mn-cs"/>
                <a:sym typeface="Gill Sans"/>
              </a:rPr>
              <a:t>Address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0A621E8-0798-343C-0DFB-5ED8262558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82126" r="43823"/>
          <a:stretch/>
        </p:blipFill>
        <p:spPr>
          <a:xfrm>
            <a:off x="2505702" y="2990723"/>
            <a:ext cx="308112" cy="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4 L -0.08255 0.176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857 L 0.15313 -0.01528 L 0.3237 -0.07847 L 0.3905 -0.08634 L 0.53646 0.04283 L 0.7194 0.04445 " pathEditMode="relative" rAng="0" ptsTypes="AAAAAA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64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3F2307C-06F6-87C1-4DA3-717A99AF18AB}"/>
              </a:ext>
            </a:extLst>
          </p:cNvPr>
          <p:cNvGrpSpPr/>
          <p:nvPr/>
        </p:nvGrpSpPr>
        <p:grpSpPr>
          <a:xfrm>
            <a:off x="527069" y="4251388"/>
            <a:ext cx="2004691" cy="998488"/>
            <a:chOff x="5867400" y="2262573"/>
            <a:chExt cx="2004691" cy="99848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D081C99-B0AD-3588-6157-32DDA789E9D8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42" name="Content Placeholder 41">
                <a:extLst>
                  <a:ext uri="{FF2B5EF4-FFF2-40B4-BE49-F238E27FC236}">
                    <a16:creationId xmlns:a16="http://schemas.microsoft.com/office/drawing/2014/main" id="{8CF7C9EE-B80A-BC2E-275A-22DA8F2B53D9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D69CD8-20CB-12D9-1BAD-5DED0C899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5DC850-4C1B-837E-320F-7A152F66123C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C658A-452B-10D8-FD6D-460D4B9E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Envelope in Pipeline at the Same Time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F166-0D73-B248-4D35-057253667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4" y="1348337"/>
            <a:ext cx="1985312" cy="22423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6F7668-8007-9ED7-9BF9-C212CF21AC96}"/>
              </a:ext>
            </a:extLst>
          </p:cNvPr>
          <p:cNvCxnSpPr/>
          <p:nvPr/>
        </p:nvCxnSpPr>
        <p:spPr>
          <a:xfrm rot="5400000" flipV="1">
            <a:off x="1064183" y="2475995"/>
            <a:ext cx="2366301" cy="997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E7FF68-B92F-14A7-6B84-44C0C4E4B1C3}"/>
              </a:ext>
            </a:extLst>
          </p:cNvPr>
          <p:cNvCxnSpPr/>
          <p:nvPr/>
        </p:nvCxnSpPr>
        <p:spPr>
          <a:xfrm rot="5400000" flipV="1">
            <a:off x="776416" y="2479233"/>
            <a:ext cx="2366301" cy="3496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CE9AB6-C10E-B457-12B0-66927AEC4DCF}"/>
              </a:ext>
            </a:extLst>
          </p:cNvPr>
          <p:cNvCxnSpPr/>
          <p:nvPr/>
        </p:nvCxnSpPr>
        <p:spPr>
          <a:xfrm rot="5400000" flipH="1">
            <a:off x="1550633" y="784003"/>
            <a:ext cx="7053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135795-8DFB-48F5-EBF4-869D66572DE8}"/>
              </a:ext>
            </a:extLst>
          </p:cNvPr>
          <p:cNvCxnSpPr/>
          <p:nvPr/>
        </p:nvCxnSpPr>
        <p:spPr>
          <a:xfrm rot="5400000" flipH="1">
            <a:off x="1552418" y="1252745"/>
            <a:ext cx="3483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9DC74F-EBA4-B61B-A24E-08E88CA01B8B}"/>
              </a:ext>
            </a:extLst>
          </p:cNvPr>
          <p:cNvCxnSpPr/>
          <p:nvPr/>
        </p:nvCxnSpPr>
        <p:spPr>
          <a:xfrm rot="5400000" flipH="1">
            <a:off x="1550209" y="1721912"/>
            <a:ext cx="7902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439445-11FB-2BE5-3798-C1EF36DAB9ED}"/>
              </a:ext>
            </a:extLst>
          </p:cNvPr>
          <p:cNvCxnSpPr>
            <a:cxnSpLocks/>
          </p:cNvCxnSpPr>
          <p:nvPr/>
        </p:nvCxnSpPr>
        <p:spPr>
          <a:xfrm>
            <a:off x="771940" y="1297830"/>
            <a:ext cx="13590" cy="2313235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B2B69-BEA7-B24C-BB4D-52C829FA786F}"/>
              </a:ext>
            </a:extLst>
          </p:cNvPr>
          <p:cNvGrpSpPr/>
          <p:nvPr/>
        </p:nvGrpSpPr>
        <p:grpSpPr>
          <a:xfrm>
            <a:off x="1380683" y="4636739"/>
            <a:ext cx="9809101" cy="1862095"/>
            <a:chOff x="1440388" y="5124530"/>
            <a:chExt cx="11770921" cy="2234514"/>
          </a:xfrm>
        </p:grpSpPr>
        <p:sp>
          <p:nvSpPr>
            <p:cNvPr id="14" name="Can 19">
              <a:extLst>
                <a:ext uri="{FF2B5EF4-FFF2-40B4-BE49-F238E27FC236}">
                  <a16:creationId xmlns:a16="http://schemas.microsoft.com/office/drawing/2014/main" id="{74CC651E-6A81-EAFD-7033-BAB3470E9AF2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25571A-328D-9891-FD39-1749E2279F8F}"/>
                </a:ext>
              </a:extLst>
            </p:cNvPr>
            <p:cNvCxnSpPr>
              <a:cxnSpLocks/>
              <a:stCxn id="25" idx="6"/>
              <a:endCxn id="1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7DF0AB-0622-29B3-98F3-1702032F3C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22">
              <a:extLst>
                <a:ext uri="{FF2B5EF4-FFF2-40B4-BE49-F238E27FC236}">
                  <a16:creationId xmlns:a16="http://schemas.microsoft.com/office/drawing/2014/main" id="{7B365315-5BA1-CBEC-8586-671E4B4B61F0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51FD44-9945-DA66-EA02-DCA0DB1447E0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F3F1A3-9AB3-2A89-16A9-623B86A461A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n 25">
              <a:extLst>
                <a:ext uri="{FF2B5EF4-FFF2-40B4-BE49-F238E27FC236}">
                  <a16:creationId xmlns:a16="http://schemas.microsoft.com/office/drawing/2014/main" id="{367CE562-631C-4D6B-1A38-CB26A07AE82A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30052F-145C-22EE-5F4A-8FD99509599E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7">
              <a:extLst>
                <a:ext uri="{FF2B5EF4-FFF2-40B4-BE49-F238E27FC236}">
                  <a16:creationId xmlns:a16="http://schemas.microsoft.com/office/drawing/2014/main" id="{1D1873A7-9DA5-56CE-3B21-F3A4CF7EE8B9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BE0713-4661-CE12-BC54-12097CE3F693}"/>
                </a:ext>
              </a:extLst>
            </p:cNvPr>
            <p:cNvCxnSpPr>
              <a:cxnSpLocks/>
              <a:stCxn id="24" idx="2"/>
              <a:endCxn id="2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5F89E5-EEB8-B301-A2CA-C617CA288706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0D56F4-21D6-ACD0-87C4-740A44B1D08E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4CC34-CCB9-BE61-5D82-F2A5E40250DB}"/>
              </a:ext>
            </a:extLst>
          </p:cNvPr>
          <p:cNvSpPr/>
          <p:nvPr/>
        </p:nvSpPr>
        <p:spPr>
          <a:xfrm>
            <a:off x="1079080" y="3187020"/>
            <a:ext cx="1605137" cy="49244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27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cs typeface="+mn-cs"/>
              <a:sym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084C5-A8C9-7BBD-FBC0-CA6DAA8484BF}"/>
              </a:ext>
            </a:extLst>
          </p:cNvPr>
          <p:cNvSpPr txBox="1"/>
          <p:nvPr/>
        </p:nvSpPr>
        <p:spPr>
          <a:xfrm>
            <a:off x="1133023" y="5463132"/>
            <a:ext cx="870431" cy="515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850">
                <a:solidFill>
                  <a:srgbClr val="000000"/>
                </a:solidFill>
                <a:latin typeface="+mn-lt"/>
                <a:cs typeface="+mn-cs"/>
                <a:sym typeface="Gill Sans"/>
              </a:rPr>
              <a:t>Alice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0C634-619F-74AB-863D-07248674B409}"/>
              </a:ext>
            </a:extLst>
          </p:cNvPr>
          <p:cNvSpPr txBox="1"/>
          <p:nvPr/>
        </p:nvSpPr>
        <p:spPr>
          <a:xfrm>
            <a:off x="10605283" y="5835402"/>
            <a:ext cx="727763" cy="515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defTabSz="409575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2850">
                <a:solidFill>
                  <a:srgbClr val="000000"/>
                </a:solidFill>
                <a:latin typeface="+mn-lt"/>
                <a:cs typeface="+mn-cs"/>
                <a:sym typeface="Gill Sans"/>
              </a:rPr>
              <a:t>Bob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0C382E-3149-52E6-A812-90913EB613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2127" r="59016" b="-1"/>
          <a:stretch/>
        </p:blipFill>
        <p:spPr>
          <a:xfrm>
            <a:off x="1079080" y="3190298"/>
            <a:ext cx="289094" cy="41770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7460F-24F2-EA8F-8566-6BDC79D01604}"/>
              </a:ext>
            </a:extLst>
          </p:cNvPr>
          <p:cNvCxnSpPr>
            <a:cxnSpLocks/>
          </p:cNvCxnSpPr>
          <p:nvPr/>
        </p:nvCxnSpPr>
        <p:spPr>
          <a:xfrm>
            <a:off x="1656202" y="1297830"/>
            <a:ext cx="12518" cy="2302420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3BD9AC-024B-5754-A220-4F7D4E0E0672}"/>
              </a:ext>
            </a:extLst>
          </p:cNvPr>
          <p:cNvCxnSpPr>
            <a:cxnSpLocks/>
          </p:cNvCxnSpPr>
          <p:nvPr/>
        </p:nvCxnSpPr>
        <p:spPr>
          <a:xfrm>
            <a:off x="1066500" y="1297831"/>
            <a:ext cx="7057" cy="2313235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F22A20-EB6C-17C3-29DA-7E29C0060F86}"/>
              </a:ext>
            </a:extLst>
          </p:cNvPr>
          <p:cNvCxnSpPr>
            <a:cxnSpLocks/>
          </p:cNvCxnSpPr>
          <p:nvPr/>
        </p:nvCxnSpPr>
        <p:spPr>
          <a:xfrm>
            <a:off x="1361058" y="1297830"/>
            <a:ext cx="14110" cy="231323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4AFBA-6B89-1B39-4913-C3F9CF0683EF}"/>
              </a:ext>
            </a:extLst>
          </p:cNvPr>
          <p:cNvCxnSpPr/>
          <p:nvPr/>
        </p:nvCxnSpPr>
        <p:spPr>
          <a:xfrm rot="5400000" flipH="1">
            <a:off x="1550209" y="2193289"/>
            <a:ext cx="7902" cy="1985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0A621E8-0798-343C-0DFB-5ED8262558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82126" r="43823"/>
          <a:stretch/>
        </p:blipFill>
        <p:spPr>
          <a:xfrm>
            <a:off x="1367477" y="3187236"/>
            <a:ext cx="308112" cy="41615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352AE0-DB6F-962B-22EF-D7A9F17D70F1}"/>
              </a:ext>
            </a:extLst>
          </p:cNvPr>
          <p:cNvGrpSpPr/>
          <p:nvPr/>
        </p:nvGrpSpPr>
        <p:grpSpPr>
          <a:xfrm>
            <a:off x="2551122" y="4015686"/>
            <a:ext cx="2004691" cy="998488"/>
            <a:chOff x="5867400" y="2262573"/>
            <a:chExt cx="2004691" cy="9984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2FD608-61CA-5C9F-62D8-8CBD8BD5FC74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29" name="Content Placeholder 41">
                <a:extLst>
                  <a:ext uri="{FF2B5EF4-FFF2-40B4-BE49-F238E27FC236}">
                    <a16:creationId xmlns:a16="http://schemas.microsoft.com/office/drawing/2014/main" id="{FF57CD44-820F-7F40-9639-7535156AB2E4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A80A18-F6A8-65A6-05A2-B97EB61D27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45AAAE-97F4-7B68-EA46-6D045CBB611B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F07F8E-B900-1AAF-E0B5-1283F37BC77D}"/>
              </a:ext>
            </a:extLst>
          </p:cNvPr>
          <p:cNvGrpSpPr/>
          <p:nvPr/>
        </p:nvGrpSpPr>
        <p:grpSpPr>
          <a:xfrm>
            <a:off x="4636241" y="3615826"/>
            <a:ext cx="2004691" cy="998488"/>
            <a:chOff x="5867400" y="2262573"/>
            <a:chExt cx="2004691" cy="9984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5E306E7-F2DE-AF1D-8BA4-F61BB79B63D0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50" name="Content Placeholder 41">
                <a:extLst>
                  <a:ext uri="{FF2B5EF4-FFF2-40B4-BE49-F238E27FC236}">
                    <a16:creationId xmlns:a16="http://schemas.microsoft.com/office/drawing/2014/main" id="{C921D569-EB25-F638-48E1-F97DD5884596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AE2142-BA43-7AD8-14F4-19AD02C7A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7C2134-11A0-CCF6-7FB5-79CD186F2039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CE760B-E400-9E42-3D04-439A1D99DE24}"/>
              </a:ext>
            </a:extLst>
          </p:cNvPr>
          <p:cNvGrpSpPr/>
          <p:nvPr/>
        </p:nvGrpSpPr>
        <p:grpSpPr>
          <a:xfrm>
            <a:off x="6630628" y="3876713"/>
            <a:ext cx="2004691" cy="998488"/>
            <a:chOff x="5867400" y="2262573"/>
            <a:chExt cx="2004691" cy="99848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16CEC24-4DF0-5C25-E383-55DC04CB1938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55" name="Content Placeholder 41">
                <a:extLst>
                  <a:ext uri="{FF2B5EF4-FFF2-40B4-BE49-F238E27FC236}">
                    <a16:creationId xmlns:a16="http://schemas.microsoft.com/office/drawing/2014/main" id="{299B5337-3298-1D82-95D7-99E8957D72E6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EDECD9-F601-AD30-F103-A1DFDC760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59A4FA-20E0-4A16-771E-EA0DC9F7B834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F11DE1-214C-2288-AA1F-CB9E3D8FB9BF}"/>
              </a:ext>
            </a:extLst>
          </p:cNvPr>
          <p:cNvGrpSpPr/>
          <p:nvPr/>
        </p:nvGrpSpPr>
        <p:grpSpPr>
          <a:xfrm>
            <a:off x="8649219" y="4460166"/>
            <a:ext cx="2004691" cy="998488"/>
            <a:chOff x="5867400" y="2262573"/>
            <a:chExt cx="2004691" cy="9984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D7D15C6-A9C4-37E0-06EB-D92B0DF45013}"/>
                </a:ext>
              </a:extLst>
            </p:cNvPr>
            <p:cNvGrpSpPr/>
            <p:nvPr/>
          </p:nvGrpSpPr>
          <p:grpSpPr>
            <a:xfrm>
              <a:off x="5867400" y="2262573"/>
              <a:ext cx="1802216" cy="998488"/>
              <a:chOff x="5867400" y="2262573"/>
              <a:chExt cx="1802216" cy="998488"/>
            </a:xfrm>
          </p:grpSpPr>
          <p:pic>
            <p:nvPicPr>
              <p:cNvPr id="60" name="Content Placeholder 41">
                <a:extLst>
                  <a:ext uri="{FF2B5EF4-FFF2-40B4-BE49-F238E27FC236}">
                    <a16:creationId xmlns:a16="http://schemas.microsoft.com/office/drawing/2014/main" id="{53BA8BAA-8F46-ED44-7249-DC05545DD4BF}"/>
                  </a:ext>
                </a:extLst>
              </p:cNvPr>
              <p:cNvPicPr>
                <a:picLocks noGrp="1" noChangeAspect="1"/>
              </p:cNvPicPr>
              <p:nvPr>
                <p:ph idx="1"/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5867400" y="2262573"/>
                <a:ext cx="1802216" cy="998488"/>
              </a:xfr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72CAA5F-E54E-0EA9-8BD3-7E6DE3475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835" y="2314421"/>
                <a:ext cx="1070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/>
                  <a:t>From: Alice, 40 St. George, Toronto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B42858-5DA3-9692-ECBE-84C2DE3005CB}"/>
                </a:ext>
              </a:extLst>
            </p:cNvPr>
            <p:cNvSpPr txBox="1">
              <a:spLocks/>
            </p:cNvSpPr>
            <p:nvPr/>
          </p:nvSpPr>
          <p:spPr>
            <a:xfrm>
              <a:off x="6556991" y="2821463"/>
              <a:ext cx="131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/>
                <a:t>To: Bob, 102 Main St., Montreal, QC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23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Mail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BB8B3-399A-5EBA-BD41-31B11193CDA8}"/>
              </a:ext>
            </a:extLst>
          </p:cNvPr>
          <p:cNvSpPr/>
          <p:nvPr/>
        </p:nvSpPr>
        <p:spPr>
          <a:xfrm>
            <a:off x="9552420" y="1670499"/>
            <a:ext cx="241098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EA12A-5BCE-1EB5-65A7-8E00B93DB998}"/>
              </a:ext>
            </a:extLst>
          </p:cNvPr>
          <p:cNvSpPr/>
          <p:nvPr/>
        </p:nvSpPr>
        <p:spPr>
          <a:xfrm>
            <a:off x="228600" y="1669469"/>
            <a:ext cx="2389962" cy="258984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FB925376-5F2D-14E9-F188-5B995245659B}"/>
              </a:ext>
            </a:extLst>
          </p:cNvPr>
          <p:cNvSpPr/>
          <p:nvPr/>
        </p:nvSpPr>
        <p:spPr>
          <a:xfrm>
            <a:off x="1371840" y="1786633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4184CE4-E6A4-CB90-2A84-2A76F2D1E2A2}"/>
              </a:ext>
            </a:extLst>
          </p:cNvPr>
          <p:cNvSpPr/>
          <p:nvPr/>
        </p:nvSpPr>
        <p:spPr>
          <a:xfrm>
            <a:off x="1502154" y="1899247"/>
            <a:ext cx="78384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Alice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DB6EC406-CA51-7315-BB1F-EA1301471DC0}"/>
              </a:ext>
            </a:extLst>
          </p:cNvPr>
          <p:cNvSpPr/>
          <p:nvPr/>
        </p:nvSpPr>
        <p:spPr>
          <a:xfrm>
            <a:off x="9829800" y="1777364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E1BCB4CD-21C6-B6B5-43E6-B40B74F5DF3E}"/>
              </a:ext>
            </a:extLst>
          </p:cNvPr>
          <p:cNvSpPr/>
          <p:nvPr/>
        </p:nvSpPr>
        <p:spPr>
          <a:xfrm>
            <a:off x="9989034" y="1883647"/>
            <a:ext cx="67189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Bob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894C92E8-DCA8-5CC4-6A98-8C6762409D13}"/>
              </a:ext>
            </a:extLst>
          </p:cNvPr>
          <p:cNvSpPr/>
          <p:nvPr/>
        </p:nvSpPr>
        <p:spPr>
          <a:xfrm>
            <a:off x="723999" y="1250780"/>
            <a:ext cx="174180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U of Toronto</a:t>
            </a:r>
            <a:endParaRPr lang="en-CA" sz="2400" b="0" strike="noStrike" spc="-1" dirty="0">
              <a:latin typeface="Arial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A02DD98A-0CB6-6731-696C-4DB17F96351D}"/>
              </a:ext>
            </a:extLst>
          </p:cNvPr>
          <p:cNvSpPr/>
          <p:nvPr/>
        </p:nvSpPr>
        <p:spPr>
          <a:xfrm flipV="1">
            <a:off x="2393625" y="2094236"/>
            <a:ext cx="7432575" cy="6604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ACA7117C-FBA3-7DB9-EBFC-A1D8C50525D2}"/>
              </a:ext>
            </a:extLst>
          </p:cNvPr>
          <p:cNvGrpSpPr/>
          <p:nvPr/>
        </p:nvGrpSpPr>
        <p:grpSpPr>
          <a:xfrm>
            <a:off x="2446435" y="3451897"/>
            <a:ext cx="7318112" cy="646012"/>
            <a:chOff x="769915" y="3375577"/>
            <a:chExt cx="7318112" cy="646012"/>
          </a:xfrm>
        </p:grpSpPr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7CE90DE-79DD-DF4E-C932-534EE60DBCB5}"/>
                </a:ext>
              </a:extLst>
            </p:cNvPr>
            <p:cNvSpPr/>
            <p:nvPr/>
          </p:nvSpPr>
          <p:spPr>
            <a:xfrm>
              <a:off x="769915" y="3717935"/>
              <a:ext cx="7318112" cy="6603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6" descr="bs00988_">
              <a:extLst>
                <a:ext uri="{FF2B5EF4-FFF2-40B4-BE49-F238E27FC236}">
                  <a16:creationId xmlns:a16="http://schemas.microsoft.com/office/drawing/2014/main" id="{0F336B36-7863-ACBC-51C8-E177C1E0EA14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427681" y="3375577"/>
              <a:ext cx="609120" cy="57132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16" name="Picture 17" descr="bs00988_">
              <a:extLst>
                <a:ext uri="{FF2B5EF4-FFF2-40B4-BE49-F238E27FC236}">
                  <a16:creationId xmlns:a16="http://schemas.microsoft.com/office/drawing/2014/main" id="{61F0095F-F821-0056-37D0-4A108AD3C2C1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4837267" y="3435576"/>
              <a:ext cx="609120" cy="57132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17" name="Picture 18" descr="bs00988_">
              <a:extLst>
                <a:ext uri="{FF2B5EF4-FFF2-40B4-BE49-F238E27FC236}">
                  <a16:creationId xmlns:a16="http://schemas.microsoft.com/office/drawing/2014/main" id="{C17CEC91-5170-7F84-E9AF-A4320A20698A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3075313" y="3450269"/>
              <a:ext cx="609120" cy="57132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18" name="Picture 19" descr="bs00988_">
              <a:extLst>
                <a:ext uri="{FF2B5EF4-FFF2-40B4-BE49-F238E27FC236}">
                  <a16:creationId xmlns:a16="http://schemas.microsoft.com/office/drawing/2014/main" id="{6C6FB70C-1A73-0945-0C8A-BF963DA5ABE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393838" y="3438878"/>
              <a:ext cx="609120" cy="57132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21" name="Line 27">
            <a:extLst>
              <a:ext uri="{FF2B5EF4-FFF2-40B4-BE49-F238E27FC236}">
                <a16:creationId xmlns:a16="http://schemas.microsoft.com/office/drawing/2014/main" id="{9C874353-90F4-67D1-AC76-82961F100349}"/>
              </a:ext>
            </a:extLst>
          </p:cNvPr>
          <p:cNvSpPr/>
          <p:nvPr/>
        </p:nvSpPr>
        <p:spPr>
          <a:xfrm>
            <a:off x="1855212" y="2462804"/>
            <a:ext cx="5028" cy="966196"/>
          </a:xfrm>
          <a:prstGeom prst="line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184094CC-9022-3B78-0D07-C1BB617EEDA2}"/>
              </a:ext>
            </a:extLst>
          </p:cNvPr>
          <p:cNvGrpSpPr/>
          <p:nvPr/>
        </p:nvGrpSpPr>
        <p:grpSpPr>
          <a:xfrm>
            <a:off x="1855212" y="4152600"/>
            <a:ext cx="8437260" cy="2607274"/>
            <a:chOff x="26112" y="3471160"/>
            <a:chExt cx="8437260" cy="2607274"/>
          </a:xfrm>
        </p:grpSpPr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A40B2D63-DDDE-9CC0-342E-CDE3A365D9AF}"/>
                </a:ext>
              </a:extLst>
            </p:cNvPr>
            <p:cNvSpPr/>
            <p:nvPr/>
          </p:nvSpPr>
          <p:spPr>
            <a:xfrm>
              <a:off x="2209500" y="3655606"/>
              <a:ext cx="4190940" cy="2422828"/>
            </a:xfrm>
            <a:custGeom>
              <a:avLst/>
              <a:gdLst/>
              <a:ahLst/>
              <a:cxnLst/>
              <a:rect l="l" t="t" r="r" b="b"/>
              <a:pathLst>
                <a:path w="2440" h="2077">
                  <a:moveTo>
                    <a:pt x="537" y="1523"/>
                  </a:moveTo>
                  <a:cubicBezTo>
                    <a:pt x="526" y="1501"/>
                    <a:pt x="515" y="1451"/>
                    <a:pt x="515" y="1451"/>
                  </a:cubicBezTo>
                  <a:cubicBezTo>
                    <a:pt x="521" y="1421"/>
                    <a:pt x="532" y="1402"/>
                    <a:pt x="543" y="1374"/>
                  </a:cubicBezTo>
                  <a:cubicBezTo>
                    <a:pt x="434" y="1371"/>
                    <a:pt x="371" y="1373"/>
                    <a:pt x="277" y="1363"/>
                  </a:cubicBezTo>
                  <a:cubicBezTo>
                    <a:pt x="242" y="1359"/>
                    <a:pt x="172" y="1346"/>
                    <a:pt x="172" y="1346"/>
                  </a:cubicBezTo>
                  <a:cubicBezTo>
                    <a:pt x="141" y="1334"/>
                    <a:pt x="113" y="1322"/>
                    <a:pt x="83" y="1307"/>
                  </a:cubicBezTo>
                  <a:cubicBezTo>
                    <a:pt x="74" y="1303"/>
                    <a:pt x="65" y="1301"/>
                    <a:pt x="56" y="1296"/>
                  </a:cubicBezTo>
                  <a:cubicBezTo>
                    <a:pt x="44" y="1290"/>
                    <a:pt x="22" y="1274"/>
                    <a:pt x="22" y="1274"/>
                  </a:cubicBezTo>
                  <a:cubicBezTo>
                    <a:pt x="0" y="1239"/>
                    <a:pt x="25" y="1244"/>
                    <a:pt x="45" y="1219"/>
                  </a:cubicBezTo>
                  <a:cubicBezTo>
                    <a:pt x="65" y="1194"/>
                    <a:pt x="83" y="1182"/>
                    <a:pt x="111" y="1163"/>
                  </a:cubicBezTo>
                  <a:cubicBezTo>
                    <a:pt x="131" y="1150"/>
                    <a:pt x="145" y="1123"/>
                    <a:pt x="166" y="1108"/>
                  </a:cubicBezTo>
                  <a:cubicBezTo>
                    <a:pt x="170" y="1101"/>
                    <a:pt x="172" y="1093"/>
                    <a:pt x="177" y="1086"/>
                  </a:cubicBezTo>
                  <a:cubicBezTo>
                    <a:pt x="180" y="1082"/>
                    <a:pt x="191" y="1080"/>
                    <a:pt x="189" y="1075"/>
                  </a:cubicBezTo>
                  <a:cubicBezTo>
                    <a:pt x="186" y="1065"/>
                    <a:pt x="173" y="1060"/>
                    <a:pt x="166" y="1052"/>
                  </a:cubicBezTo>
                  <a:cubicBezTo>
                    <a:pt x="147" y="1030"/>
                    <a:pt x="129" y="1009"/>
                    <a:pt x="111" y="986"/>
                  </a:cubicBezTo>
                  <a:cubicBezTo>
                    <a:pt x="94" y="941"/>
                    <a:pt x="74" y="898"/>
                    <a:pt x="56" y="853"/>
                  </a:cubicBezTo>
                  <a:cubicBezTo>
                    <a:pt x="41" y="815"/>
                    <a:pt x="37" y="775"/>
                    <a:pt x="22" y="737"/>
                  </a:cubicBezTo>
                  <a:cubicBezTo>
                    <a:pt x="31" y="712"/>
                    <a:pt x="46" y="702"/>
                    <a:pt x="67" y="687"/>
                  </a:cubicBezTo>
                  <a:cubicBezTo>
                    <a:pt x="95" y="644"/>
                    <a:pt x="152" y="627"/>
                    <a:pt x="189" y="593"/>
                  </a:cubicBezTo>
                  <a:cubicBezTo>
                    <a:pt x="171" y="577"/>
                    <a:pt x="144" y="537"/>
                    <a:pt x="144" y="537"/>
                  </a:cubicBezTo>
                  <a:cubicBezTo>
                    <a:pt x="139" y="517"/>
                    <a:pt x="134" y="496"/>
                    <a:pt x="128" y="476"/>
                  </a:cubicBezTo>
                  <a:cubicBezTo>
                    <a:pt x="121" y="454"/>
                    <a:pt x="105" y="410"/>
                    <a:pt x="105" y="410"/>
                  </a:cubicBezTo>
                  <a:cubicBezTo>
                    <a:pt x="99" y="374"/>
                    <a:pt x="86" y="340"/>
                    <a:pt x="78" y="305"/>
                  </a:cubicBezTo>
                  <a:cubicBezTo>
                    <a:pt x="80" y="275"/>
                    <a:pt x="73" y="244"/>
                    <a:pt x="83" y="216"/>
                  </a:cubicBezTo>
                  <a:cubicBezTo>
                    <a:pt x="87" y="203"/>
                    <a:pt x="106" y="201"/>
                    <a:pt x="117" y="194"/>
                  </a:cubicBezTo>
                  <a:cubicBezTo>
                    <a:pt x="142" y="178"/>
                    <a:pt x="161" y="165"/>
                    <a:pt x="189" y="155"/>
                  </a:cubicBezTo>
                  <a:cubicBezTo>
                    <a:pt x="284" y="167"/>
                    <a:pt x="367" y="211"/>
                    <a:pt x="454" y="249"/>
                  </a:cubicBezTo>
                  <a:cubicBezTo>
                    <a:pt x="483" y="262"/>
                    <a:pt x="508" y="283"/>
                    <a:pt x="537" y="294"/>
                  </a:cubicBezTo>
                  <a:cubicBezTo>
                    <a:pt x="541" y="298"/>
                    <a:pt x="544" y="305"/>
                    <a:pt x="549" y="305"/>
                  </a:cubicBezTo>
                  <a:cubicBezTo>
                    <a:pt x="566" y="305"/>
                    <a:pt x="574" y="282"/>
                    <a:pt x="587" y="271"/>
                  </a:cubicBezTo>
                  <a:cubicBezTo>
                    <a:pt x="608" y="253"/>
                    <a:pt x="634" y="238"/>
                    <a:pt x="659" y="227"/>
                  </a:cubicBezTo>
                  <a:cubicBezTo>
                    <a:pt x="751" y="186"/>
                    <a:pt x="830" y="162"/>
                    <a:pt x="931" y="155"/>
                  </a:cubicBezTo>
                  <a:cubicBezTo>
                    <a:pt x="949" y="157"/>
                    <a:pt x="968" y="156"/>
                    <a:pt x="986" y="161"/>
                  </a:cubicBezTo>
                  <a:cubicBezTo>
                    <a:pt x="995" y="163"/>
                    <a:pt x="1001" y="172"/>
                    <a:pt x="1008" y="177"/>
                  </a:cubicBezTo>
                  <a:cubicBezTo>
                    <a:pt x="1024" y="188"/>
                    <a:pt x="1043" y="192"/>
                    <a:pt x="1058" y="205"/>
                  </a:cubicBezTo>
                  <a:cubicBezTo>
                    <a:pt x="1081" y="224"/>
                    <a:pt x="1101" y="245"/>
                    <a:pt x="1130" y="255"/>
                  </a:cubicBezTo>
                  <a:cubicBezTo>
                    <a:pt x="1163" y="222"/>
                    <a:pt x="1188" y="173"/>
                    <a:pt x="1224" y="144"/>
                  </a:cubicBezTo>
                  <a:cubicBezTo>
                    <a:pt x="1327" y="61"/>
                    <a:pt x="1455" y="18"/>
                    <a:pt x="1584" y="0"/>
                  </a:cubicBezTo>
                  <a:cubicBezTo>
                    <a:pt x="1632" y="5"/>
                    <a:pt x="1668" y="11"/>
                    <a:pt x="1712" y="28"/>
                  </a:cubicBezTo>
                  <a:cubicBezTo>
                    <a:pt x="1768" y="74"/>
                    <a:pt x="1779" y="99"/>
                    <a:pt x="1817" y="155"/>
                  </a:cubicBezTo>
                  <a:cubicBezTo>
                    <a:pt x="1844" y="247"/>
                    <a:pt x="1787" y="220"/>
                    <a:pt x="1917" y="227"/>
                  </a:cubicBezTo>
                  <a:cubicBezTo>
                    <a:pt x="1954" y="232"/>
                    <a:pt x="1986" y="243"/>
                    <a:pt x="2022" y="249"/>
                  </a:cubicBezTo>
                  <a:cubicBezTo>
                    <a:pt x="2047" y="284"/>
                    <a:pt x="2065" y="335"/>
                    <a:pt x="2077" y="377"/>
                  </a:cubicBezTo>
                  <a:cubicBezTo>
                    <a:pt x="2074" y="415"/>
                    <a:pt x="2069" y="450"/>
                    <a:pt x="2061" y="487"/>
                  </a:cubicBezTo>
                  <a:cubicBezTo>
                    <a:pt x="2083" y="534"/>
                    <a:pt x="2103" y="536"/>
                    <a:pt x="2155" y="554"/>
                  </a:cubicBezTo>
                  <a:cubicBezTo>
                    <a:pt x="2176" y="570"/>
                    <a:pt x="2201" y="581"/>
                    <a:pt x="2221" y="598"/>
                  </a:cubicBezTo>
                  <a:cubicBezTo>
                    <a:pt x="2244" y="618"/>
                    <a:pt x="2260" y="643"/>
                    <a:pt x="2282" y="665"/>
                  </a:cubicBezTo>
                  <a:cubicBezTo>
                    <a:pt x="2319" y="751"/>
                    <a:pt x="2309" y="715"/>
                    <a:pt x="2321" y="770"/>
                  </a:cubicBezTo>
                  <a:cubicBezTo>
                    <a:pt x="2312" y="802"/>
                    <a:pt x="2300" y="836"/>
                    <a:pt x="2282" y="864"/>
                  </a:cubicBezTo>
                  <a:cubicBezTo>
                    <a:pt x="2277" y="887"/>
                    <a:pt x="2266" y="892"/>
                    <a:pt x="2260" y="914"/>
                  </a:cubicBezTo>
                  <a:cubicBezTo>
                    <a:pt x="2307" y="961"/>
                    <a:pt x="2360" y="1011"/>
                    <a:pt x="2393" y="1069"/>
                  </a:cubicBezTo>
                  <a:cubicBezTo>
                    <a:pt x="2407" y="1094"/>
                    <a:pt x="2421" y="1152"/>
                    <a:pt x="2421" y="1152"/>
                  </a:cubicBezTo>
                  <a:cubicBezTo>
                    <a:pt x="2427" y="1196"/>
                    <a:pt x="2440" y="1244"/>
                    <a:pt x="2415" y="1285"/>
                  </a:cubicBezTo>
                  <a:cubicBezTo>
                    <a:pt x="2355" y="1381"/>
                    <a:pt x="2245" y="1431"/>
                    <a:pt x="2138" y="1446"/>
                  </a:cubicBezTo>
                  <a:cubicBezTo>
                    <a:pt x="2184" y="1538"/>
                    <a:pt x="2053" y="1666"/>
                    <a:pt x="1972" y="1695"/>
                  </a:cubicBezTo>
                  <a:cubicBezTo>
                    <a:pt x="1915" y="1691"/>
                    <a:pt x="1866" y="1685"/>
                    <a:pt x="1811" y="1678"/>
                  </a:cubicBezTo>
                  <a:cubicBezTo>
                    <a:pt x="1780" y="1668"/>
                    <a:pt x="1750" y="1663"/>
                    <a:pt x="1723" y="1645"/>
                  </a:cubicBezTo>
                  <a:cubicBezTo>
                    <a:pt x="1719" y="1639"/>
                    <a:pt x="1719" y="1629"/>
                    <a:pt x="1712" y="1628"/>
                  </a:cubicBezTo>
                  <a:cubicBezTo>
                    <a:pt x="1696" y="1624"/>
                    <a:pt x="1664" y="1681"/>
                    <a:pt x="1662" y="1684"/>
                  </a:cubicBezTo>
                  <a:cubicBezTo>
                    <a:pt x="1614" y="1750"/>
                    <a:pt x="1558" y="1807"/>
                    <a:pt x="1485" y="1844"/>
                  </a:cubicBezTo>
                  <a:cubicBezTo>
                    <a:pt x="1470" y="1842"/>
                    <a:pt x="1455" y="1843"/>
                    <a:pt x="1440" y="1839"/>
                  </a:cubicBezTo>
                  <a:cubicBezTo>
                    <a:pt x="1400" y="1828"/>
                    <a:pt x="1327" y="1746"/>
                    <a:pt x="1291" y="1717"/>
                  </a:cubicBezTo>
                  <a:cubicBezTo>
                    <a:pt x="1255" y="1727"/>
                    <a:pt x="1260" y="1743"/>
                    <a:pt x="1235" y="1772"/>
                  </a:cubicBezTo>
                  <a:cubicBezTo>
                    <a:pt x="1207" y="1804"/>
                    <a:pt x="1175" y="1835"/>
                    <a:pt x="1147" y="1867"/>
                  </a:cubicBezTo>
                  <a:cubicBezTo>
                    <a:pt x="1125" y="1892"/>
                    <a:pt x="1099" y="1905"/>
                    <a:pt x="1075" y="1927"/>
                  </a:cubicBezTo>
                  <a:cubicBezTo>
                    <a:pt x="1009" y="1987"/>
                    <a:pt x="943" y="2045"/>
                    <a:pt x="859" y="2077"/>
                  </a:cubicBezTo>
                  <a:cubicBezTo>
                    <a:pt x="819" y="2057"/>
                    <a:pt x="841" y="2072"/>
                    <a:pt x="803" y="2016"/>
                  </a:cubicBezTo>
                  <a:cubicBezTo>
                    <a:pt x="799" y="2010"/>
                    <a:pt x="792" y="1999"/>
                    <a:pt x="792" y="1999"/>
                  </a:cubicBezTo>
                  <a:cubicBezTo>
                    <a:pt x="786" y="1981"/>
                    <a:pt x="777" y="1967"/>
                    <a:pt x="770" y="1950"/>
                  </a:cubicBezTo>
                  <a:cubicBezTo>
                    <a:pt x="760" y="1885"/>
                    <a:pt x="772" y="1815"/>
                    <a:pt x="776" y="1750"/>
                  </a:cubicBezTo>
                  <a:cubicBezTo>
                    <a:pt x="752" y="1745"/>
                    <a:pt x="739" y="1750"/>
                    <a:pt x="715" y="1745"/>
                  </a:cubicBezTo>
                  <a:cubicBezTo>
                    <a:pt x="695" y="1741"/>
                    <a:pt x="654" y="1734"/>
                    <a:pt x="654" y="1734"/>
                  </a:cubicBezTo>
                  <a:cubicBezTo>
                    <a:pt x="630" y="1718"/>
                    <a:pt x="615" y="1691"/>
                    <a:pt x="598" y="1667"/>
                  </a:cubicBezTo>
                  <a:cubicBezTo>
                    <a:pt x="590" y="1656"/>
                    <a:pt x="576" y="1634"/>
                    <a:pt x="576" y="1634"/>
                  </a:cubicBezTo>
                  <a:cubicBezTo>
                    <a:pt x="565" y="1596"/>
                    <a:pt x="550" y="1560"/>
                    <a:pt x="537" y="1523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A571DC6F-55C5-BB88-6B24-815433EA2E37}"/>
                </a:ext>
              </a:extLst>
            </p:cNvPr>
            <p:cNvSpPr/>
            <p:nvPr/>
          </p:nvSpPr>
          <p:spPr>
            <a:xfrm>
              <a:off x="26112" y="3471160"/>
              <a:ext cx="2488128" cy="1405400"/>
            </a:xfrm>
            <a:custGeom>
              <a:avLst/>
              <a:gdLst/>
              <a:ahLst/>
              <a:cxnLst/>
              <a:rect l="l" t="t" r="r" b="b"/>
              <a:pathLst>
                <a:path w="576" h="720">
                  <a:moveTo>
                    <a:pt x="0" y="0"/>
                  </a:moveTo>
                  <a:lnTo>
                    <a:pt x="0" y="720"/>
                  </a:lnTo>
                  <a:lnTo>
                    <a:pt x="576" y="72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486D2C53-9DE6-FB55-33A2-22EDA94F2956}"/>
                </a:ext>
              </a:extLst>
            </p:cNvPr>
            <p:cNvSpPr/>
            <p:nvPr/>
          </p:nvSpPr>
          <p:spPr>
            <a:xfrm>
              <a:off x="6095879" y="3494057"/>
              <a:ext cx="2367493" cy="1382503"/>
            </a:xfrm>
            <a:custGeom>
              <a:avLst/>
              <a:gdLst/>
              <a:ahLst/>
              <a:cxnLst/>
              <a:rect l="l" t="t" r="r" b="b"/>
              <a:pathLst>
                <a:path w="528" h="720">
                  <a:moveTo>
                    <a:pt x="0" y="720"/>
                  </a:moveTo>
                  <a:lnTo>
                    <a:pt x="528" y="720"/>
                  </a:lnTo>
                  <a:lnTo>
                    <a:pt x="528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4" name="Line 37">
              <a:extLst>
                <a:ext uri="{FF2B5EF4-FFF2-40B4-BE49-F238E27FC236}">
                  <a16:creationId xmlns:a16="http://schemas.microsoft.com/office/drawing/2014/main" id="{169D4CEC-A5BB-B018-E3E5-5D8DE8BAF095}"/>
                </a:ext>
              </a:extLst>
            </p:cNvPr>
            <p:cNvSpPr/>
            <p:nvPr/>
          </p:nvSpPr>
          <p:spPr>
            <a:xfrm flipV="1">
              <a:off x="2819160" y="4419360"/>
              <a:ext cx="381240" cy="3812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Line 38">
              <a:extLst>
                <a:ext uri="{FF2B5EF4-FFF2-40B4-BE49-F238E27FC236}">
                  <a16:creationId xmlns:a16="http://schemas.microsoft.com/office/drawing/2014/main" id="{7CE4BC73-3C22-9971-6B35-A9256E389BD4}"/>
                </a:ext>
              </a:extLst>
            </p:cNvPr>
            <p:cNvSpPr/>
            <p:nvPr/>
          </p:nvSpPr>
          <p:spPr>
            <a:xfrm flipV="1">
              <a:off x="3429000" y="4267080"/>
              <a:ext cx="685800" cy="763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6" name="Line 39">
              <a:extLst>
                <a:ext uri="{FF2B5EF4-FFF2-40B4-BE49-F238E27FC236}">
                  <a16:creationId xmlns:a16="http://schemas.microsoft.com/office/drawing/2014/main" id="{2607BDE1-BEA9-0185-2D9F-34FA03532354}"/>
                </a:ext>
              </a:extLst>
            </p:cNvPr>
            <p:cNvSpPr/>
            <p:nvPr/>
          </p:nvSpPr>
          <p:spPr>
            <a:xfrm>
              <a:off x="4343400" y="4876560"/>
              <a:ext cx="14475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Line 40">
              <a:extLst>
                <a:ext uri="{FF2B5EF4-FFF2-40B4-BE49-F238E27FC236}">
                  <a16:creationId xmlns:a16="http://schemas.microsoft.com/office/drawing/2014/main" id="{375CF2BC-68C0-7319-9508-9DE2D88F3AE3}"/>
                </a:ext>
              </a:extLst>
            </p:cNvPr>
            <p:cNvSpPr/>
            <p:nvPr/>
          </p:nvSpPr>
          <p:spPr>
            <a:xfrm>
              <a:off x="4190760" y="4419360"/>
              <a:ext cx="360" cy="4572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8" name="Line 41">
              <a:extLst>
                <a:ext uri="{FF2B5EF4-FFF2-40B4-BE49-F238E27FC236}">
                  <a16:creationId xmlns:a16="http://schemas.microsoft.com/office/drawing/2014/main" id="{DC63DCCF-10D3-B011-6B35-552DD223A8C0}"/>
                </a:ext>
              </a:extLst>
            </p:cNvPr>
            <p:cNvSpPr/>
            <p:nvPr/>
          </p:nvSpPr>
          <p:spPr>
            <a:xfrm>
              <a:off x="4190760" y="4952880"/>
              <a:ext cx="360" cy="4572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Line 42">
              <a:extLst>
                <a:ext uri="{FF2B5EF4-FFF2-40B4-BE49-F238E27FC236}">
                  <a16:creationId xmlns:a16="http://schemas.microsoft.com/office/drawing/2014/main" id="{9EC2075D-E81B-495B-6533-2C62CADD78E1}"/>
                </a:ext>
              </a:extLst>
            </p:cNvPr>
            <p:cNvSpPr/>
            <p:nvPr/>
          </p:nvSpPr>
          <p:spPr>
            <a:xfrm>
              <a:off x="4343400" y="4343400"/>
              <a:ext cx="1447560" cy="5331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C53E7B5-E8E4-B5A3-A031-0F639FCE9712}"/>
                </a:ext>
              </a:extLst>
            </p:cNvPr>
            <p:cNvSpPr/>
            <p:nvPr/>
          </p:nvSpPr>
          <p:spPr>
            <a:xfrm flipH="1" flipV="1">
              <a:off x="2819160" y="4952880"/>
              <a:ext cx="1447920" cy="5335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5FE24ABD-2FA9-828B-73C1-B1310D2A660E}"/>
                </a:ext>
              </a:extLst>
            </p:cNvPr>
            <p:cNvSpPr/>
            <p:nvPr/>
          </p:nvSpPr>
          <p:spPr>
            <a:xfrm>
              <a:off x="3962520" y="41148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D1B8B832-7ADB-932E-C989-BECBF89495F3}"/>
                </a:ext>
              </a:extLst>
            </p:cNvPr>
            <p:cNvSpPr/>
            <p:nvPr/>
          </p:nvSpPr>
          <p:spPr>
            <a:xfrm>
              <a:off x="3962520" y="46483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3" name="Oval 46">
              <a:extLst>
                <a:ext uri="{FF2B5EF4-FFF2-40B4-BE49-F238E27FC236}">
                  <a16:creationId xmlns:a16="http://schemas.microsoft.com/office/drawing/2014/main" id="{6C568EA7-90D4-E5BC-F7C6-DF76C0FA905C}"/>
                </a:ext>
              </a:extLst>
            </p:cNvPr>
            <p:cNvSpPr/>
            <p:nvPr/>
          </p:nvSpPr>
          <p:spPr>
            <a:xfrm>
              <a:off x="3962520" y="52578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4" name="Oval 47">
              <a:extLst>
                <a:ext uri="{FF2B5EF4-FFF2-40B4-BE49-F238E27FC236}">
                  <a16:creationId xmlns:a16="http://schemas.microsoft.com/office/drawing/2014/main" id="{E703FBF7-FB72-837A-AD7D-773D3904C925}"/>
                </a:ext>
              </a:extLst>
            </p:cNvPr>
            <p:cNvSpPr/>
            <p:nvPr/>
          </p:nvSpPr>
          <p:spPr>
            <a:xfrm>
              <a:off x="5638680" y="46483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5" name="Oval 48">
              <a:extLst>
                <a:ext uri="{FF2B5EF4-FFF2-40B4-BE49-F238E27FC236}">
                  <a16:creationId xmlns:a16="http://schemas.microsoft.com/office/drawing/2014/main" id="{B5AEF720-9978-3829-042D-962EDAF21AE6}"/>
                </a:ext>
              </a:extLst>
            </p:cNvPr>
            <p:cNvSpPr/>
            <p:nvPr/>
          </p:nvSpPr>
          <p:spPr>
            <a:xfrm>
              <a:off x="2514600" y="46483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6" name="Oval 49">
              <a:extLst>
                <a:ext uri="{FF2B5EF4-FFF2-40B4-BE49-F238E27FC236}">
                  <a16:creationId xmlns:a16="http://schemas.microsoft.com/office/drawing/2014/main" id="{54FAE5FF-3149-A119-3D95-C7DF8A362C3C}"/>
                </a:ext>
              </a:extLst>
            </p:cNvPr>
            <p:cNvSpPr/>
            <p:nvPr/>
          </p:nvSpPr>
          <p:spPr>
            <a:xfrm>
              <a:off x="3124080" y="41148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7" name="Picture 50" descr="in00930_">
            <a:extLst>
              <a:ext uri="{FF2B5EF4-FFF2-40B4-BE49-F238E27FC236}">
                <a16:creationId xmlns:a16="http://schemas.microsoft.com/office/drawing/2014/main" id="{57E81538-CC49-9B10-73AE-378C1F7384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00440" y="434340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48" name="Picture 51" descr="in00930_">
            <a:extLst>
              <a:ext uri="{FF2B5EF4-FFF2-40B4-BE49-F238E27FC236}">
                <a16:creationId xmlns:a16="http://schemas.microsoft.com/office/drawing/2014/main" id="{282C7BFC-A0B4-0A72-8721-5DB2C251978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00440" y="516240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49" name="Picture 52" descr="in00930_">
            <a:extLst>
              <a:ext uri="{FF2B5EF4-FFF2-40B4-BE49-F238E27FC236}">
                <a16:creationId xmlns:a16="http://schemas.microsoft.com/office/drawing/2014/main" id="{D14062C7-EA44-8DE7-4557-8C0055895A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67380" y="538664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0" name="Picture 53" descr="in00930_">
            <a:extLst>
              <a:ext uri="{FF2B5EF4-FFF2-40B4-BE49-F238E27FC236}">
                <a16:creationId xmlns:a16="http://schemas.microsoft.com/office/drawing/2014/main" id="{0B1B76BB-3935-830F-34B5-17B01494923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53180" y="569156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1" name="Picture 54" descr="in00930_">
            <a:extLst>
              <a:ext uri="{FF2B5EF4-FFF2-40B4-BE49-F238E27FC236}">
                <a16:creationId xmlns:a16="http://schemas.microsoft.com/office/drawing/2014/main" id="{76D75A95-ADE8-BC5F-1EC8-F1438C0B486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15300" y="601556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2" name="Picture 55" descr="in00930_">
            <a:extLst>
              <a:ext uri="{FF2B5EF4-FFF2-40B4-BE49-F238E27FC236}">
                <a16:creationId xmlns:a16="http://schemas.microsoft.com/office/drawing/2014/main" id="{CB7F0FD1-8526-9F81-EF40-B70B23A0E8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91620" y="540572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3" name="Picture 56" descr="in00930_">
            <a:extLst>
              <a:ext uri="{FF2B5EF4-FFF2-40B4-BE49-F238E27FC236}">
                <a16:creationId xmlns:a16="http://schemas.microsoft.com/office/drawing/2014/main" id="{5C7E0ED0-91DD-8D91-6827-FE50A794EC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29700" y="540572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4" name="Picture 57" descr="in00930_">
            <a:extLst>
              <a:ext uri="{FF2B5EF4-FFF2-40B4-BE49-F238E27FC236}">
                <a16:creationId xmlns:a16="http://schemas.microsoft.com/office/drawing/2014/main" id="{E61C9E96-5119-6C8B-A5BB-B2139AE90DF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91820" y="540572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5" name="Picture 58" descr="in00930_">
            <a:extLst>
              <a:ext uri="{FF2B5EF4-FFF2-40B4-BE49-F238E27FC236}">
                <a16:creationId xmlns:a16="http://schemas.microsoft.com/office/drawing/2014/main" id="{B53B0E61-1414-1CB1-29E1-09160FB32C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036908" y="5386640"/>
            <a:ext cx="533160" cy="323640"/>
          </a:xfrm>
          <a:prstGeom prst="rect">
            <a:avLst/>
          </a:prstGeom>
          <a:ln w="9525">
            <a:noFill/>
          </a:ln>
        </p:spPr>
      </p:pic>
      <p:pic>
        <p:nvPicPr>
          <p:cNvPr id="56" name="Picture 59" descr="in00930_">
            <a:extLst>
              <a:ext uri="{FF2B5EF4-FFF2-40B4-BE49-F238E27FC236}">
                <a16:creationId xmlns:a16="http://schemas.microsoft.com/office/drawing/2014/main" id="{1925A3B2-C69A-5D8C-1CE9-B3113E60DBF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26073" y="4438124"/>
            <a:ext cx="533160" cy="323640"/>
          </a:xfrm>
          <a:prstGeom prst="rect">
            <a:avLst/>
          </a:prstGeom>
          <a:ln w="9525">
            <a:noFill/>
          </a:ln>
        </p:spPr>
      </p:pic>
      <p:sp>
        <p:nvSpPr>
          <p:cNvPr id="131" name="Text Box 9">
            <a:extLst>
              <a:ext uri="{FF2B5EF4-FFF2-40B4-BE49-F238E27FC236}">
                <a16:creationId xmlns:a16="http://schemas.microsoft.com/office/drawing/2014/main" id="{B6A5DEFE-02B4-8538-0606-E8D5ED7B17C3}"/>
              </a:ext>
            </a:extLst>
          </p:cNvPr>
          <p:cNvSpPr/>
          <p:nvPr/>
        </p:nvSpPr>
        <p:spPr>
          <a:xfrm>
            <a:off x="10197597" y="1209258"/>
            <a:ext cx="124512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McGill U</a:t>
            </a:r>
            <a:endParaRPr lang="en-CA" sz="2400" b="0" strike="noStrike" spc="-1">
              <a:latin typeface="Arial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79B4652-2E95-98AE-3802-A5FF4BED65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62" y="2626985"/>
            <a:ext cx="365528" cy="439266"/>
          </a:xfrm>
          <a:prstGeom prst="rect">
            <a:avLst/>
          </a:prstGeom>
        </p:spPr>
      </p:pic>
      <p:sp>
        <p:nvSpPr>
          <p:cNvPr id="133" name="Oval 5">
            <a:extLst>
              <a:ext uri="{FF2B5EF4-FFF2-40B4-BE49-F238E27FC236}">
                <a16:creationId xmlns:a16="http://schemas.microsoft.com/office/drawing/2014/main" id="{3C6A59E3-7779-2F21-D8EE-ACA1E5B840DF}"/>
              </a:ext>
            </a:extLst>
          </p:cNvPr>
          <p:cNvSpPr/>
          <p:nvPr/>
        </p:nvSpPr>
        <p:spPr>
          <a:xfrm>
            <a:off x="1337771" y="3429000"/>
            <a:ext cx="1055853" cy="723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9" name="Text Box 24">
            <a:extLst>
              <a:ext uri="{FF2B5EF4-FFF2-40B4-BE49-F238E27FC236}">
                <a16:creationId xmlns:a16="http://schemas.microsoft.com/office/drawing/2014/main" id="{FE2EC065-6C4F-A7E6-EEC8-4069FEC97F69}"/>
              </a:ext>
            </a:extLst>
          </p:cNvPr>
          <p:cNvSpPr/>
          <p:nvPr/>
        </p:nvSpPr>
        <p:spPr>
          <a:xfrm>
            <a:off x="1284960" y="3592396"/>
            <a:ext cx="1153440" cy="398655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Secretary</a:t>
            </a:r>
            <a:endParaRPr lang="en-CA" sz="2000" b="0" strike="noStrike" spc="-1">
              <a:latin typeface="Arial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0CE5933C-A088-FDD3-468B-F217B847A0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351932" y="3429000"/>
            <a:ext cx="889895" cy="61129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17CDDE3-F150-EF09-8DF9-E1023575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91" y="1393791"/>
            <a:ext cx="1176443" cy="1413768"/>
          </a:xfrm>
          <a:prstGeom prst="rect">
            <a:avLst/>
          </a:prstGeom>
        </p:spPr>
      </p:pic>
      <p:sp>
        <p:nvSpPr>
          <p:cNvPr id="137" name="Oval 5">
            <a:extLst>
              <a:ext uri="{FF2B5EF4-FFF2-40B4-BE49-F238E27FC236}">
                <a16:creationId xmlns:a16="http://schemas.microsoft.com/office/drawing/2014/main" id="{ECAFE623-8920-6827-01B3-B437AA4F1CD0}"/>
              </a:ext>
            </a:extLst>
          </p:cNvPr>
          <p:cNvSpPr/>
          <p:nvPr/>
        </p:nvSpPr>
        <p:spPr>
          <a:xfrm>
            <a:off x="9764547" y="3433278"/>
            <a:ext cx="1055853" cy="723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8" name="Text Box 24">
            <a:extLst>
              <a:ext uri="{FF2B5EF4-FFF2-40B4-BE49-F238E27FC236}">
                <a16:creationId xmlns:a16="http://schemas.microsoft.com/office/drawing/2014/main" id="{254BF23C-802E-1945-A07B-4BA37B259BFA}"/>
              </a:ext>
            </a:extLst>
          </p:cNvPr>
          <p:cNvSpPr/>
          <p:nvPr/>
        </p:nvSpPr>
        <p:spPr>
          <a:xfrm>
            <a:off x="9718199" y="3592396"/>
            <a:ext cx="1153440" cy="398655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Secretary</a:t>
            </a:r>
            <a:endParaRPr lang="en-CA" sz="2000" b="0" strike="noStrike" spc="-1">
              <a:latin typeface="Arial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B9AFD0B-F695-4AAE-D099-6A7E505A3E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0946952" y="3493088"/>
            <a:ext cx="889895" cy="611291"/>
          </a:xfrm>
          <a:prstGeom prst="rect">
            <a:avLst/>
          </a:prstGeom>
        </p:spPr>
      </p:pic>
      <p:sp>
        <p:nvSpPr>
          <p:cNvPr id="140" name="Line 27">
            <a:extLst>
              <a:ext uri="{FF2B5EF4-FFF2-40B4-BE49-F238E27FC236}">
                <a16:creationId xmlns:a16="http://schemas.microsoft.com/office/drawing/2014/main" id="{EA5DB4B1-71B9-8D5C-A454-AA788894EDBE}"/>
              </a:ext>
            </a:extLst>
          </p:cNvPr>
          <p:cNvSpPr/>
          <p:nvPr/>
        </p:nvSpPr>
        <p:spPr>
          <a:xfrm flipV="1">
            <a:off x="10292473" y="2477349"/>
            <a:ext cx="5028" cy="966196"/>
          </a:xfrm>
          <a:prstGeom prst="line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F17852A1-F7D3-D07C-DA9E-0BF8CC8C15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35" y="2621922"/>
            <a:ext cx="365528" cy="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1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the Mail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3"/>
            <a:ext cx="11328400" cy="4729164"/>
          </a:xfrm>
        </p:spPr>
        <p:txBody>
          <a:bodyPr/>
          <a:lstStyle/>
          <a:p>
            <a:r>
              <a:rPr lang="en-US" dirty="0"/>
              <a:t>Each envelope is individually routed</a:t>
            </a:r>
          </a:p>
          <a:p>
            <a:r>
              <a:rPr lang="en-US" dirty="0"/>
              <a:t>No guarantee of delivery in sequence</a:t>
            </a:r>
          </a:p>
          <a:p>
            <a:r>
              <a:rPr lang="en-US" dirty="0"/>
              <a:t>No time guarantee for delivery</a:t>
            </a:r>
          </a:p>
          <a:p>
            <a:r>
              <a:rPr lang="en-US" dirty="0"/>
              <a:t>No guarantee of delivery at all!</a:t>
            </a:r>
          </a:p>
          <a:p>
            <a:pPr lvl="1"/>
            <a:r>
              <a:rPr lang="en-US" dirty="0"/>
              <a:t>Envelope may be lost</a:t>
            </a:r>
          </a:p>
        </p:txBody>
      </p:sp>
    </p:spTree>
    <p:extLst>
      <p:ext uri="{BB962C8B-B14F-4D97-AF65-F5344CB8AC3E}">
        <p14:creationId xmlns:p14="http://schemas.microsoft.com/office/powerpoint/2010/main" val="425513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2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dirty="0"/>
              <a:t>Internet is Similar to Mail System</a:t>
            </a:r>
          </a:p>
        </p:txBody>
      </p:sp>
      <p:sp>
        <p:nvSpPr>
          <p:cNvPr id="282" name="Rectangle 2"/>
          <p:cNvSpPr/>
          <p:nvPr/>
        </p:nvSpPr>
        <p:spPr>
          <a:xfrm>
            <a:off x="7403160" y="173664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3" name="Rectangle 3"/>
          <p:cNvSpPr/>
          <p:nvPr/>
        </p:nvSpPr>
        <p:spPr>
          <a:xfrm>
            <a:off x="2209800" y="173664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4" name="Oval 5"/>
          <p:cNvSpPr/>
          <p:nvPr/>
        </p:nvSpPr>
        <p:spPr>
          <a:xfrm>
            <a:off x="2743320" y="188928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5" name="Text Box 6"/>
          <p:cNvSpPr/>
          <p:nvPr/>
        </p:nvSpPr>
        <p:spPr>
          <a:xfrm>
            <a:off x="2808840" y="1994041"/>
            <a:ext cx="78384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Alice</a:t>
            </a:r>
            <a:endParaRPr lang="en-CA" sz="2400" spc="-1">
              <a:latin typeface="Arial"/>
            </a:endParaRPr>
          </a:p>
        </p:txBody>
      </p:sp>
      <p:sp>
        <p:nvSpPr>
          <p:cNvPr id="286" name="Oval 7"/>
          <p:cNvSpPr/>
          <p:nvPr/>
        </p:nvSpPr>
        <p:spPr>
          <a:xfrm>
            <a:off x="8001120" y="188928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7" name="Text Box 8"/>
          <p:cNvSpPr/>
          <p:nvPr/>
        </p:nvSpPr>
        <p:spPr>
          <a:xfrm>
            <a:off x="8160354" y="1988985"/>
            <a:ext cx="67189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Bob</a:t>
            </a:r>
            <a:endParaRPr lang="en-CA" sz="2400" spc="-1">
              <a:latin typeface="Arial"/>
            </a:endParaRPr>
          </a:p>
        </p:txBody>
      </p:sp>
      <p:sp>
        <p:nvSpPr>
          <p:cNvPr id="288" name="Text Box 9"/>
          <p:cNvSpPr/>
          <p:nvPr/>
        </p:nvSpPr>
        <p:spPr>
          <a:xfrm>
            <a:off x="2270280" y="1212841"/>
            <a:ext cx="2001358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cs.toronto.edu</a:t>
            </a:r>
            <a:endParaRPr lang="en-CA" sz="2400" spc="-1">
              <a:latin typeface="Arial"/>
            </a:endParaRPr>
          </a:p>
        </p:txBody>
      </p:sp>
      <p:sp>
        <p:nvSpPr>
          <p:cNvPr id="289" name="Text Box 10"/>
          <p:cNvSpPr/>
          <p:nvPr/>
        </p:nvSpPr>
        <p:spPr>
          <a:xfrm>
            <a:off x="7248720" y="1136521"/>
            <a:ext cx="2347864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www.cs.mcgill.ca</a:t>
            </a:r>
            <a:endParaRPr lang="en-CA" sz="2400" spc="-1" dirty="0">
              <a:latin typeface="Arial"/>
            </a:endParaRPr>
          </a:p>
        </p:txBody>
      </p:sp>
      <p:grpSp>
        <p:nvGrpSpPr>
          <p:cNvPr id="290" name="Group 11"/>
          <p:cNvGrpSpPr/>
          <p:nvPr/>
        </p:nvGrpSpPr>
        <p:grpSpPr>
          <a:xfrm>
            <a:off x="1752600" y="3718080"/>
            <a:ext cx="8381880" cy="2590560"/>
            <a:chOff x="228600" y="3718080"/>
            <a:chExt cx="8381880" cy="2590560"/>
          </a:xfrm>
        </p:grpSpPr>
        <p:grpSp>
          <p:nvGrpSpPr>
            <p:cNvPr id="291" name="Group 12"/>
            <p:cNvGrpSpPr/>
            <p:nvPr/>
          </p:nvGrpSpPr>
          <p:grpSpPr>
            <a:xfrm>
              <a:off x="228600" y="3718080"/>
              <a:ext cx="8381880" cy="2590560"/>
              <a:chOff x="228600" y="3718080"/>
              <a:chExt cx="8381880" cy="2590560"/>
            </a:xfrm>
          </p:grpSpPr>
          <p:sp>
            <p:nvSpPr>
              <p:cNvPr id="292" name="Line 13"/>
              <p:cNvSpPr/>
              <p:nvPr/>
            </p:nvSpPr>
            <p:spPr>
              <a:xfrm>
                <a:off x="228600" y="3870000"/>
                <a:ext cx="83818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293" name="Group 14"/>
              <p:cNvGrpSpPr/>
              <p:nvPr/>
            </p:nvGrpSpPr>
            <p:grpSpPr>
              <a:xfrm>
                <a:off x="1600200" y="3718080"/>
                <a:ext cx="5333400" cy="2590560"/>
                <a:chOff x="1600200" y="3718080"/>
                <a:chExt cx="5333400" cy="2590560"/>
              </a:xfrm>
            </p:grpSpPr>
            <p:sp>
              <p:nvSpPr>
                <p:cNvPr id="294" name="Freeform 15"/>
                <p:cNvSpPr/>
                <p:nvPr/>
              </p:nvSpPr>
              <p:spPr>
                <a:xfrm>
                  <a:off x="2362320" y="3718080"/>
                  <a:ext cx="3873240" cy="2590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077">
                      <a:moveTo>
                        <a:pt x="537" y="1523"/>
                      </a:moveTo>
                      <a:cubicBezTo>
                        <a:pt x="526" y="1501"/>
                        <a:pt x="515" y="1451"/>
                        <a:pt x="515" y="1451"/>
                      </a:cubicBezTo>
                      <a:cubicBezTo>
                        <a:pt x="521" y="1421"/>
                        <a:pt x="532" y="1402"/>
                        <a:pt x="543" y="1374"/>
                      </a:cubicBezTo>
                      <a:cubicBezTo>
                        <a:pt x="434" y="1371"/>
                        <a:pt x="371" y="1373"/>
                        <a:pt x="277" y="1363"/>
                      </a:cubicBezTo>
                      <a:cubicBezTo>
                        <a:pt x="242" y="1359"/>
                        <a:pt x="172" y="1346"/>
                        <a:pt x="172" y="1346"/>
                      </a:cubicBezTo>
                      <a:cubicBezTo>
                        <a:pt x="141" y="1334"/>
                        <a:pt x="113" y="1322"/>
                        <a:pt x="83" y="1307"/>
                      </a:cubicBezTo>
                      <a:cubicBezTo>
                        <a:pt x="74" y="1303"/>
                        <a:pt x="65" y="1301"/>
                        <a:pt x="56" y="1296"/>
                      </a:cubicBezTo>
                      <a:cubicBezTo>
                        <a:pt x="44" y="1290"/>
                        <a:pt x="22" y="1274"/>
                        <a:pt x="22" y="1274"/>
                      </a:cubicBezTo>
                      <a:cubicBezTo>
                        <a:pt x="0" y="1239"/>
                        <a:pt x="25" y="1244"/>
                        <a:pt x="45" y="1219"/>
                      </a:cubicBezTo>
                      <a:cubicBezTo>
                        <a:pt x="65" y="1194"/>
                        <a:pt x="83" y="1182"/>
                        <a:pt x="111" y="1163"/>
                      </a:cubicBezTo>
                      <a:cubicBezTo>
                        <a:pt x="131" y="1150"/>
                        <a:pt x="145" y="1123"/>
                        <a:pt x="166" y="1108"/>
                      </a:cubicBezTo>
                      <a:cubicBezTo>
                        <a:pt x="170" y="1101"/>
                        <a:pt x="172" y="1093"/>
                        <a:pt x="177" y="1086"/>
                      </a:cubicBezTo>
                      <a:cubicBezTo>
                        <a:pt x="180" y="1082"/>
                        <a:pt x="191" y="1080"/>
                        <a:pt x="189" y="1075"/>
                      </a:cubicBezTo>
                      <a:cubicBezTo>
                        <a:pt x="186" y="1065"/>
                        <a:pt x="173" y="1060"/>
                        <a:pt x="166" y="1052"/>
                      </a:cubicBezTo>
                      <a:cubicBezTo>
                        <a:pt x="147" y="1030"/>
                        <a:pt x="129" y="1009"/>
                        <a:pt x="111" y="986"/>
                      </a:cubicBezTo>
                      <a:cubicBezTo>
                        <a:pt x="94" y="941"/>
                        <a:pt x="74" y="898"/>
                        <a:pt x="56" y="853"/>
                      </a:cubicBezTo>
                      <a:cubicBezTo>
                        <a:pt x="41" y="815"/>
                        <a:pt x="37" y="775"/>
                        <a:pt x="22" y="737"/>
                      </a:cubicBezTo>
                      <a:cubicBezTo>
                        <a:pt x="31" y="712"/>
                        <a:pt x="46" y="702"/>
                        <a:pt x="67" y="687"/>
                      </a:cubicBezTo>
                      <a:cubicBezTo>
                        <a:pt x="95" y="644"/>
                        <a:pt x="152" y="627"/>
                        <a:pt x="189" y="593"/>
                      </a:cubicBezTo>
                      <a:cubicBezTo>
                        <a:pt x="171" y="577"/>
                        <a:pt x="144" y="537"/>
                        <a:pt x="144" y="537"/>
                      </a:cubicBezTo>
                      <a:cubicBezTo>
                        <a:pt x="139" y="517"/>
                        <a:pt x="134" y="496"/>
                        <a:pt x="128" y="476"/>
                      </a:cubicBezTo>
                      <a:cubicBezTo>
                        <a:pt x="121" y="454"/>
                        <a:pt x="105" y="410"/>
                        <a:pt x="105" y="410"/>
                      </a:cubicBezTo>
                      <a:cubicBezTo>
                        <a:pt x="99" y="374"/>
                        <a:pt x="86" y="340"/>
                        <a:pt x="78" y="305"/>
                      </a:cubicBezTo>
                      <a:cubicBezTo>
                        <a:pt x="80" y="275"/>
                        <a:pt x="73" y="244"/>
                        <a:pt x="83" y="216"/>
                      </a:cubicBezTo>
                      <a:cubicBezTo>
                        <a:pt x="87" y="203"/>
                        <a:pt x="106" y="201"/>
                        <a:pt x="117" y="194"/>
                      </a:cubicBezTo>
                      <a:cubicBezTo>
                        <a:pt x="142" y="178"/>
                        <a:pt x="161" y="165"/>
                        <a:pt x="189" y="155"/>
                      </a:cubicBezTo>
                      <a:cubicBezTo>
                        <a:pt x="284" y="167"/>
                        <a:pt x="367" y="211"/>
                        <a:pt x="454" y="249"/>
                      </a:cubicBezTo>
                      <a:cubicBezTo>
                        <a:pt x="483" y="262"/>
                        <a:pt x="508" y="283"/>
                        <a:pt x="537" y="294"/>
                      </a:cubicBezTo>
                      <a:cubicBezTo>
                        <a:pt x="541" y="298"/>
                        <a:pt x="544" y="305"/>
                        <a:pt x="549" y="305"/>
                      </a:cubicBezTo>
                      <a:cubicBezTo>
                        <a:pt x="566" y="305"/>
                        <a:pt x="574" y="282"/>
                        <a:pt x="587" y="271"/>
                      </a:cubicBezTo>
                      <a:cubicBezTo>
                        <a:pt x="608" y="253"/>
                        <a:pt x="634" y="238"/>
                        <a:pt x="659" y="227"/>
                      </a:cubicBezTo>
                      <a:cubicBezTo>
                        <a:pt x="751" y="186"/>
                        <a:pt x="830" y="162"/>
                        <a:pt x="931" y="155"/>
                      </a:cubicBezTo>
                      <a:cubicBezTo>
                        <a:pt x="949" y="157"/>
                        <a:pt x="968" y="156"/>
                        <a:pt x="986" y="161"/>
                      </a:cubicBezTo>
                      <a:cubicBezTo>
                        <a:pt x="995" y="163"/>
                        <a:pt x="1001" y="172"/>
                        <a:pt x="1008" y="177"/>
                      </a:cubicBezTo>
                      <a:cubicBezTo>
                        <a:pt x="1024" y="188"/>
                        <a:pt x="1043" y="192"/>
                        <a:pt x="1058" y="205"/>
                      </a:cubicBezTo>
                      <a:cubicBezTo>
                        <a:pt x="1081" y="224"/>
                        <a:pt x="1101" y="245"/>
                        <a:pt x="1130" y="255"/>
                      </a:cubicBezTo>
                      <a:cubicBezTo>
                        <a:pt x="1163" y="222"/>
                        <a:pt x="1188" y="173"/>
                        <a:pt x="1224" y="144"/>
                      </a:cubicBezTo>
                      <a:cubicBezTo>
                        <a:pt x="1327" y="61"/>
                        <a:pt x="1455" y="18"/>
                        <a:pt x="1584" y="0"/>
                      </a:cubicBezTo>
                      <a:cubicBezTo>
                        <a:pt x="1632" y="5"/>
                        <a:pt x="1668" y="11"/>
                        <a:pt x="1712" y="28"/>
                      </a:cubicBezTo>
                      <a:cubicBezTo>
                        <a:pt x="1768" y="74"/>
                        <a:pt x="1779" y="99"/>
                        <a:pt x="1817" y="155"/>
                      </a:cubicBezTo>
                      <a:cubicBezTo>
                        <a:pt x="1844" y="247"/>
                        <a:pt x="1787" y="220"/>
                        <a:pt x="1917" y="227"/>
                      </a:cubicBezTo>
                      <a:cubicBezTo>
                        <a:pt x="1954" y="232"/>
                        <a:pt x="1986" y="243"/>
                        <a:pt x="2022" y="249"/>
                      </a:cubicBezTo>
                      <a:cubicBezTo>
                        <a:pt x="2047" y="284"/>
                        <a:pt x="2065" y="335"/>
                        <a:pt x="2077" y="377"/>
                      </a:cubicBezTo>
                      <a:cubicBezTo>
                        <a:pt x="2074" y="415"/>
                        <a:pt x="2069" y="450"/>
                        <a:pt x="2061" y="487"/>
                      </a:cubicBezTo>
                      <a:cubicBezTo>
                        <a:pt x="2083" y="534"/>
                        <a:pt x="2103" y="536"/>
                        <a:pt x="2155" y="554"/>
                      </a:cubicBezTo>
                      <a:cubicBezTo>
                        <a:pt x="2176" y="570"/>
                        <a:pt x="2201" y="581"/>
                        <a:pt x="2221" y="598"/>
                      </a:cubicBezTo>
                      <a:cubicBezTo>
                        <a:pt x="2244" y="618"/>
                        <a:pt x="2260" y="643"/>
                        <a:pt x="2282" y="665"/>
                      </a:cubicBezTo>
                      <a:cubicBezTo>
                        <a:pt x="2319" y="751"/>
                        <a:pt x="2309" y="715"/>
                        <a:pt x="2321" y="770"/>
                      </a:cubicBezTo>
                      <a:cubicBezTo>
                        <a:pt x="2312" y="802"/>
                        <a:pt x="2300" y="836"/>
                        <a:pt x="2282" y="864"/>
                      </a:cubicBezTo>
                      <a:cubicBezTo>
                        <a:pt x="2277" y="887"/>
                        <a:pt x="2266" y="892"/>
                        <a:pt x="2260" y="914"/>
                      </a:cubicBezTo>
                      <a:cubicBezTo>
                        <a:pt x="2307" y="961"/>
                        <a:pt x="2360" y="1011"/>
                        <a:pt x="2393" y="1069"/>
                      </a:cubicBezTo>
                      <a:cubicBezTo>
                        <a:pt x="2407" y="1094"/>
                        <a:pt x="2421" y="1152"/>
                        <a:pt x="2421" y="1152"/>
                      </a:cubicBezTo>
                      <a:cubicBezTo>
                        <a:pt x="2427" y="1196"/>
                        <a:pt x="2440" y="1244"/>
                        <a:pt x="2415" y="1285"/>
                      </a:cubicBezTo>
                      <a:cubicBezTo>
                        <a:pt x="2355" y="1381"/>
                        <a:pt x="2245" y="1431"/>
                        <a:pt x="2138" y="1446"/>
                      </a:cubicBezTo>
                      <a:cubicBezTo>
                        <a:pt x="2184" y="1538"/>
                        <a:pt x="2053" y="1666"/>
                        <a:pt x="1972" y="1695"/>
                      </a:cubicBezTo>
                      <a:cubicBezTo>
                        <a:pt x="1915" y="1691"/>
                        <a:pt x="1866" y="1685"/>
                        <a:pt x="1811" y="1678"/>
                      </a:cubicBezTo>
                      <a:cubicBezTo>
                        <a:pt x="1780" y="1668"/>
                        <a:pt x="1750" y="1663"/>
                        <a:pt x="1723" y="1645"/>
                      </a:cubicBezTo>
                      <a:cubicBezTo>
                        <a:pt x="1719" y="1639"/>
                        <a:pt x="1719" y="1629"/>
                        <a:pt x="1712" y="1628"/>
                      </a:cubicBezTo>
                      <a:cubicBezTo>
                        <a:pt x="1696" y="1624"/>
                        <a:pt x="1664" y="1681"/>
                        <a:pt x="1662" y="1684"/>
                      </a:cubicBezTo>
                      <a:cubicBezTo>
                        <a:pt x="1614" y="1750"/>
                        <a:pt x="1558" y="1807"/>
                        <a:pt x="1485" y="1844"/>
                      </a:cubicBezTo>
                      <a:cubicBezTo>
                        <a:pt x="1470" y="1842"/>
                        <a:pt x="1455" y="1843"/>
                        <a:pt x="1440" y="1839"/>
                      </a:cubicBezTo>
                      <a:cubicBezTo>
                        <a:pt x="1400" y="1828"/>
                        <a:pt x="1327" y="1746"/>
                        <a:pt x="1291" y="1717"/>
                      </a:cubicBezTo>
                      <a:cubicBezTo>
                        <a:pt x="1255" y="1727"/>
                        <a:pt x="1260" y="1743"/>
                        <a:pt x="1235" y="1772"/>
                      </a:cubicBezTo>
                      <a:cubicBezTo>
                        <a:pt x="1207" y="1804"/>
                        <a:pt x="1175" y="1835"/>
                        <a:pt x="1147" y="1867"/>
                      </a:cubicBezTo>
                      <a:cubicBezTo>
                        <a:pt x="1125" y="1892"/>
                        <a:pt x="1099" y="1905"/>
                        <a:pt x="1075" y="1927"/>
                      </a:cubicBezTo>
                      <a:cubicBezTo>
                        <a:pt x="1009" y="1987"/>
                        <a:pt x="943" y="2045"/>
                        <a:pt x="859" y="2077"/>
                      </a:cubicBezTo>
                      <a:cubicBezTo>
                        <a:pt x="819" y="2057"/>
                        <a:pt x="841" y="2072"/>
                        <a:pt x="803" y="2016"/>
                      </a:cubicBezTo>
                      <a:cubicBezTo>
                        <a:pt x="799" y="2010"/>
                        <a:pt x="792" y="1999"/>
                        <a:pt x="792" y="1999"/>
                      </a:cubicBezTo>
                      <a:cubicBezTo>
                        <a:pt x="786" y="1981"/>
                        <a:pt x="777" y="1967"/>
                        <a:pt x="770" y="1950"/>
                      </a:cubicBezTo>
                      <a:cubicBezTo>
                        <a:pt x="760" y="1885"/>
                        <a:pt x="772" y="1815"/>
                        <a:pt x="776" y="1750"/>
                      </a:cubicBezTo>
                      <a:cubicBezTo>
                        <a:pt x="752" y="1745"/>
                        <a:pt x="739" y="1750"/>
                        <a:pt x="715" y="1745"/>
                      </a:cubicBezTo>
                      <a:cubicBezTo>
                        <a:pt x="695" y="1741"/>
                        <a:pt x="654" y="1734"/>
                        <a:pt x="654" y="1734"/>
                      </a:cubicBezTo>
                      <a:cubicBezTo>
                        <a:pt x="630" y="1718"/>
                        <a:pt x="615" y="1691"/>
                        <a:pt x="598" y="1667"/>
                      </a:cubicBezTo>
                      <a:cubicBezTo>
                        <a:pt x="590" y="1656"/>
                        <a:pt x="576" y="1634"/>
                        <a:pt x="576" y="1634"/>
                      </a:cubicBezTo>
                      <a:cubicBezTo>
                        <a:pt x="565" y="1596"/>
                        <a:pt x="550" y="1560"/>
                        <a:pt x="537" y="15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5" name="Freeform 16"/>
                <p:cNvSpPr/>
                <p:nvPr/>
              </p:nvSpPr>
              <p:spPr>
                <a:xfrm>
                  <a:off x="1600200" y="3794040"/>
                  <a:ext cx="914040" cy="1142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72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576" y="72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6" name="Freeform 17"/>
                <p:cNvSpPr/>
                <p:nvPr/>
              </p:nvSpPr>
              <p:spPr>
                <a:xfrm>
                  <a:off x="6095880" y="3794040"/>
                  <a:ext cx="837720" cy="1142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720">
                      <a:moveTo>
                        <a:pt x="0" y="720"/>
                      </a:moveTo>
                      <a:lnTo>
                        <a:pt x="528" y="720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7" name="Line 18"/>
                <p:cNvSpPr/>
                <p:nvPr/>
              </p:nvSpPr>
              <p:spPr>
                <a:xfrm flipV="1">
                  <a:off x="2819160" y="4479840"/>
                  <a:ext cx="381240" cy="3808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8" name="Line 19"/>
                <p:cNvSpPr/>
                <p:nvPr/>
              </p:nvSpPr>
              <p:spPr>
                <a:xfrm flipV="1">
                  <a:off x="3429000" y="4327200"/>
                  <a:ext cx="685800" cy="763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9" name="Line 20"/>
                <p:cNvSpPr/>
                <p:nvPr/>
              </p:nvSpPr>
              <p:spPr>
                <a:xfrm>
                  <a:off x="4343400" y="4937040"/>
                  <a:ext cx="144756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0" name="Line 21"/>
                <p:cNvSpPr/>
                <p:nvPr/>
              </p:nvSpPr>
              <p:spPr>
                <a:xfrm>
                  <a:off x="4190760" y="4479840"/>
                  <a:ext cx="360" cy="4572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1" name="Line 22"/>
                <p:cNvSpPr/>
                <p:nvPr/>
              </p:nvSpPr>
              <p:spPr>
                <a:xfrm>
                  <a:off x="4190760" y="5013000"/>
                  <a:ext cx="360" cy="4572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2" name="Line 23"/>
                <p:cNvSpPr/>
                <p:nvPr/>
              </p:nvSpPr>
              <p:spPr>
                <a:xfrm>
                  <a:off x="4343400" y="4403520"/>
                  <a:ext cx="1447560" cy="5335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3" name="Line 24"/>
                <p:cNvSpPr/>
                <p:nvPr/>
              </p:nvSpPr>
              <p:spPr>
                <a:xfrm flipH="1" flipV="1">
                  <a:off x="2819160" y="5013000"/>
                  <a:ext cx="1447920" cy="5335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4" name="Oval 25"/>
                <p:cNvSpPr/>
                <p:nvPr/>
              </p:nvSpPr>
              <p:spPr>
                <a:xfrm>
                  <a:off x="3962520" y="4175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5" name="Oval 26"/>
                <p:cNvSpPr/>
                <p:nvPr/>
              </p:nvSpPr>
              <p:spPr>
                <a:xfrm>
                  <a:off x="396252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6" name="Oval 27"/>
                <p:cNvSpPr/>
                <p:nvPr/>
              </p:nvSpPr>
              <p:spPr>
                <a:xfrm>
                  <a:off x="3962520" y="5318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" name="Oval 28"/>
                <p:cNvSpPr/>
                <p:nvPr/>
              </p:nvSpPr>
              <p:spPr>
                <a:xfrm>
                  <a:off x="563868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8" name="Oval 29"/>
                <p:cNvSpPr/>
                <p:nvPr/>
              </p:nvSpPr>
              <p:spPr>
                <a:xfrm>
                  <a:off x="251460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9" name="Oval 30"/>
                <p:cNvSpPr/>
                <p:nvPr/>
              </p:nvSpPr>
              <p:spPr>
                <a:xfrm>
                  <a:off x="3124080" y="4175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</p:grpSp>
        </p:grpSp>
        <p:sp>
          <p:nvSpPr>
            <p:cNvPr id="313" name="Rectangle 36"/>
            <p:cNvSpPr/>
            <p:nvPr/>
          </p:nvSpPr>
          <p:spPr>
            <a:xfrm>
              <a:off x="5257800" y="5318280"/>
              <a:ext cx="1066320" cy="30456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316" name="Group 39"/>
          <p:cNvGrpSpPr/>
          <p:nvPr/>
        </p:nvGrpSpPr>
        <p:grpSpPr>
          <a:xfrm>
            <a:off x="3733680" y="2041560"/>
            <a:ext cx="4267080" cy="450360"/>
            <a:chOff x="2209680" y="2041560"/>
            <a:chExt cx="4267080" cy="450360"/>
          </a:xfrm>
        </p:grpSpPr>
        <p:sp>
          <p:nvSpPr>
            <p:cNvPr id="317" name="Line 40"/>
            <p:cNvSpPr/>
            <p:nvPr/>
          </p:nvSpPr>
          <p:spPr>
            <a:xfrm>
              <a:off x="2209680" y="2269800"/>
              <a:ext cx="4267080" cy="36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pic>
          <p:nvPicPr>
            <p:cNvPr id="319" name="Picture 42" descr="bs00449_"/>
            <p:cNvPicPr/>
            <p:nvPr/>
          </p:nvPicPr>
          <p:blipFill>
            <a:blip r:embed="rId3"/>
            <a:stretch/>
          </p:blipFill>
          <p:spPr>
            <a:xfrm>
              <a:off x="4038480" y="2041560"/>
              <a:ext cx="450360" cy="450360"/>
            </a:xfrm>
            <a:prstGeom prst="rect">
              <a:avLst/>
            </a:prstGeom>
            <a:ln w="9525">
              <a:noFill/>
            </a:ln>
          </p:spPr>
        </p:pic>
      </p:grpSp>
      <p:grpSp>
        <p:nvGrpSpPr>
          <p:cNvPr id="322" name="Group 45"/>
          <p:cNvGrpSpPr/>
          <p:nvPr/>
        </p:nvGrpSpPr>
        <p:grpSpPr>
          <a:xfrm>
            <a:off x="1828560" y="2574720"/>
            <a:ext cx="8229600" cy="1218960"/>
            <a:chOff x="304560" y="2574720"/>
            <a:chExt cx="8229600" cy="1218960"/>
          </a:xfrm>
        </p:grpSpPr>
        <p:grpSp>
          <p:nvGrpSpPr>
            <p:cNvPr id="323" name="Group 46"/>
            <p:cNvGrpSpPr/>
            <p:nvPr/>
          </p:nvGrpSpPr>
          <p:grpSpPr>
            <a:xfrm>
              <a:off x="304560" y="2727000"/>
              <a:ext cx="8229600" cy="1066680"/>
              <a:chOff x="304560" y="2727000"/>
              <a:chExt cx="8229600" cy="1066680"/>
            </a:xfrm>
          </p:grpSpPr>
          <p:sp>
            <p:nvSpPr>
              <p:cNvPr id="324" name="Line 47"/>
              <p:cNvSpPr/>
              <p:nvPr/>
            </p:nvSpPr>
            <p:spPr>
              <a:xfrm>
                <a:off x="304560" y="2727000"/>
                <a:ext cx="822960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25" name="Oval 48"/>
              <p:cNvSpPr/>
              <p:nvPr/>
            </p:nvSpPr>
            <p:spPr>
              <a:xfrm>
                <a:off x="1066680" y="3108240"/>
                <a:ext cx="1218960" cy="685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BFBFB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26" name="Text Box 49"/>
              <p:cNvSpPr/>
              <p:nvPr/>
            </p:nvSpPr>
            <p:spPr>
              <a:xfrm>
                <a:off x="1147680" y="3265560"/>
                <a:ext cx="881693" cy="46021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2400" spc="-1">
                    <a:solidFill>
                      <a:srgbClr val="000000"/>
                    </a:solidFill>
                    <a:latin typeface="Calibri"/>
                  </a:rPr>
                  <a:t>   O.S.</a:t>
                </a:r>
                <a:endParaRPr lang="en-CA" sz="2400" spc="-1">
                  <a:latin typeface="Arial"/>
                </a:endParaRPr>
              </a:p>
            </p:txBody>
          </p:sp>
          <p:sp>
            <p:nvSpPr>
              <p:cNvPr id="327" name="Oval 50"/>
              <p:cNvSpPr/>
              <p:nvPr/>
            </p:nvSpPr>
            <p:spPr>
              <a:xfrm>
                <a:off x="6324480" y="3108240"/>
                <a:ext cx="1218960" cy="685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BFBFB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28" name="Text Box 51"/>
              <p:cNvSpPr/>
              <p:nvPr/>
            </p:nvSpPr>
            <p:spPr>
              <a:xfrm>
                <a:off x="6405480" y="3265560"/>
                <a:ext cx="881693" cy="46021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2400" spc="-1">
                    <a:solidFill>
                      <a:srgbClr val="000000"/>
                    </a:solidFill>
                    <a:latin typeface="Calibri"/>
                  </a:rPr>
                  <a:t>   O.S.</a:t>
                </a:r>
                <a:endParaRPr lang="en-CA" sz="2400" spc="-1">
                  <a:latin typeface="Arial"/>
                </a:endParaRPr>
              </a:p>
            </p:txBody>
          </p:sp>
        </p:grpSp>
        <p:sp>
          <p:nvSpPr>
            <p:cNvPr id="329" name="Line 52"/>
            <p:cNvSpPr/>
            <p:nvPr/>
          </p:nvSpPr>
          <p:spPr>
            <a:xfrm>
              <a:off x="1676160" y="2574720"/>
              <a:ext cx="360" cy="53352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30" name="Line 53"/>
            <p:cNvSpPr/>
            <p:nvPr/>
          </p:nvSpPr>
          <p:spPr>
            <a:xfrm>
              <a:off x="6933960" y="2574720"/>
              <a:ext cx="360" cy="53352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  <a:head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pic>
          <p:nvPicPr>
            <p:cNvPr id="331" name="Picture 54" descr="bs00449_"/>
            <p:cNvPicPr/>
            <p:nvPr/>
          </p:nvPicPr>
          <p:blipFill>
            <a:blip r:embed="rId3"/>
            <a:stretch/>
          </p:blipFill>
          <p:spPr>
            <a:xfrm>
              <a:off x="990720" y="2575080"/>
              <a:ext cx="450360" cy="45036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332" name="Picture 55" descr="bs00449_"/>
            <p:cNvPicPr/>
            <p:nvPr/>
          </p:nvPicPr>
          <p:blipFill>
            <a:blip r:embed="rId3"/>
            <a:stretch/>
          </p:blipFill>
          <p:spPr>
            <a:xfrm>
              <a:off x="7162920" y="2575080"/>
              <a:ext cx="450360" cy="450360"/>
            </a:xfrm>
            <a:prstGeom prst="rect">
              <a:avLst/>
            </a:prstGeom>
            <a:ln w="9525">
              <a:noFill/>
            </a:ln>
          </p:spPr>
        </p:pic>
      </p:grpSp>
      <p:grpSp>
        <p:nvGrpSpPr>
          <p:cNvPr id="333" name="Group 56"/>
          <p:cNvGrpSpPr/>
          <p:nvPr/>
        </p:nvGrpSpPr>
        <p:grpSpPr>
          <a:xfrm>
            <a:off x="3810000" y="3336840"/>
            <a:ext cx="4038480" cy="304560"/>
            <a:chOff x="2286000" y="3336840"/>
            <a:chExt cx="4038480" cy="304560"/>
          </a:xfrm>
        </p:grpSpPr>
        <p:sp>
          <p:nvSpPr>
            <p:cNvPr id="334" name="Line 57"/>
            <p:cNvSpPr/>
            <p:nvPr/>
          </p:nvSpPr>
          <p:spPr>
            <a:xfrm>
              <a:off x="2286000" y="3489120"/>
              <a:ext cx="4038480" cy="36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335" name="Group 58"/>
            <p:cNvGrpSpPr/>
            <p:nvPr/>
          </p:nvGrpSpPr>
          <p:grpSpPr>
            <a:xfrm>
              <a:off x="2514600" y="3336840"/>
              <a:ext cx="1549080" cy="304560"/>
              <a:chOff x="2514600" y="3336840"/>
              <a:chExt cx="1549080" cy="304560"/>
            </a:xfrm>
          </p:grpSpPr>
          <p:sp>
            <p:nvSpPr>
              <p:cNvPr id="336" name="Rectangle 59"/>
              <p:cNvSpPr/>
              <p:nvPr/>
            </p:nvSpPr>
            <p:spPr>
              <a:xfrm>
                <a:off x="2514600" y="3336840"/>
                <a:ext cx="1549080" cy="30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37" name="Line 60"/>
              <p:cNvSpPr/>
              <p:nvPr/>
            </p:nvSpPr>
            <p:spPr>
              <a:xfrm>
                <a:off x="3504960" y="3336840"/>
                <a:ext cx="360" cy="3045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38" name="Text Box 61"/>
              <p:cNvSpPr/>
              <p:nvPr/>
            </p:nvSpPr>
            <p:spPr>
              <a:xfrm>
                <a:off x="3566160" y="3387600"/>
                <a:ext cx="487162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Header</a:t>
                </a:r>
                <a:endParaRPr lang="en-CA" sz="800" spc="-1">
                  <a:latin typeface="Arial"/>
                </a:endParaRPr>
              </a:p>
            </p:txBody>
          </p:sp>
          <p:sp>
            <p:nvSpPr>
              <p:cNvPr id="339" name="Text Box 62"/>
              <p:cNvSpPr/>
              <p:nvPr/>
            </p:nvSpPr>
            <p:spPr>
              <a:xfrm>
                <a:off x="2878560" y="3387600"/>
                <a:ext cx="376811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Data</a:t>
                </a:r>
                <a:endParaRPr lang="en-CA" sz="800" spc="-1">
                  <a:latin typeface="Arial"/>
                </a:endParaRPr>
              </a:p>
            </p:txBody>
          </p:sp>
        </p:grpSp>
        <p:grpSp>
          <p:nvGrpSpPr>
            <p:cNvPr id="340" name="Group 63"/>
            <p:cNvGrpSpPr/>
            <p:nvPr/>
          </p:nvGrpSpPr>
          <p:grpSpPr>
            <a:xfrm>
              <a:off x="4241880" y="3336840"/>
              <a:ext cx="1549080" cy="304560"/>
              <a:chOff x="4241880" y="3336840"/>
              <a:chExt cx="1549080" cy="304560"/>
            </a:xfrm>
          </p:grpSpPr>
          <p:sp>
            <p:nvSpPr>
              <p:cNvPr id="341" name="Rectangle 64"/>
              <p:cNvSpPr/>
              <p:nvPr/>
            </p:nvSpPr>
            <p:spPr>
              <a:xfrm>
                <a:off x="4241880" y="3336840"/>
                <a:ext cx="1549080" cy="30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42" name="Line 65"/>
              <p:cNvSpPr/>
              <p:nvPr/>
            </p:nvSpPr>
            <p:spPr>
              <a:xfrm>
                <a:off x="5232240" y="3336840"/>
                <a:ext cx="360" cy="3045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43" name="Text Box 66"/>
              <p:cNvSpPr/>
              <p:nvPr/>
            </p:nvSpPr>
            <p:spPr>
              <a:xfrm>
                <a:off x="5293440" y="3387600"/>
                <a:ext cx="487162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Header</a:t>
                </a:r>
                <a:endParaRPr lang="en-CA" sz="800" spc="-1">
                  <a:latin typeface="Arial"/>
                </a:endParaRPr>
              </a:p>
            </p:txBody>
          </p:sp>
          <p:sp>
            <p:nvSpPr>
              <p:cNvPr id="344" name="Text Box 67"/>
              <p:cNvSpPr/>
              <p:nvPr/>
            </p:nvSpPr>
            <p:spPr>
              <a:xfrm>
                <a:off x="4605840" y="3387600"/>
                <a:ext cx="376811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Data</a:t>
                </a:r>
                <a:endParaRPr lang="en-CA" sz="800" spc="-1">
                  <a:latin typeface="Arial"/>
                </a:endParaRPr>
              </a:p>
            </p:txBody>
          </p:sp>
        </p:grpSp>
      </p:grpSp>
      <p:sp>
        <p:nvSpPr>
          <p:cNvPr id="345" name="Rectangle 68"/>
          <p:cNvSpPr/>
          <p:nvPr/>
        </p:nvSpPr>
        <p:spPr>
          <a:xfrm>
            <a:off x="2438400" y="3718080"/>
            <a:ext cx="1294920" cy="36144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  <a:effectLst>
            <a:outerShdw dist="107423" dir="8100000" algn="ctr" rotWithShape="0">
              <a:schemeClr val="tx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Packet</a:t>
            </a:r>
            <a:endParaRPr lang="en-CA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4676 L -0.00716 0.04676 C -0.00364 0.10856 -0.00364 0.09004 -0.00638 0.17315 C -0.00638 0.17685 -0.00742 0.18055 -0.00781 0.18426 C 0.00665 0.26134 -0.0112 0.17106 0.12175 0.20509 C 0.1306 0.20717 0.13777 0.21875 0.14519 0.22731 C 0.15417 0.23727 0.16251 0.2493 0.17097 0.26065 C 0.17344 0.26366 0.17553 0.26759 0.178 0.27037 L 0.19206 0.28426 C 0.19415 0.28611 0.19623 0.28796 0.19831 0.28981 L 0.20612 0.29676 C 0.20717 0.29745 0.22305 0.31134 0.22409 0.31342 L 0.22878 0.32176 C 0.23034 0.32129 0.23204 0.32129 0.23347 0.32037 C 0.23451 0.31944 0.23542 0.31782 0.23581 0.3162 C 0.23698 0.31204 0.24128 0.28495 0.24128 0.28426 C 0.24532 0.25393 0.24232 0.26991 0.24519 0.23981 C 0.2461 0.23079 0.24727 0.22199 0.24831 0.21342 C 0.24883 0.20949 0.24961 0.20602 0.24987 0.20231 C 0.2517 0.18542 0.25157 0.18032 0.25222 0.16342 L 0.35378 0.16481 C 0.35704 0.16481 0.36003 0.16574 0.36316 0.1662 C 0.37787 0.16759 0.39506 0.16805 0.40925 0.16898 C 0.42383 0.16852 0.44128 0.18264 0.453 0.16759 C 0.46198 0.15602 0.45482 0.1287 0.45534 0.10926 C 0.45547 0.10671 0.45678 0.04028 0.45691 0.03565 C 0.45717 0.03125 0.45808 0.02731 0.45847 0.02315 C 0.46016 0.00532 0.46003 0.00833 0.46003 -0.00185 " pathEditMode="relative" ptsTypes="AAAAAAAAAAAAAAAAAAAAAAAAAAAA">
                                      <p:cBhvr>
                                        <p:cTn id="24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34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Packet?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95968"/>
            <a:ext cx="11328400" cy="4729164"/>
          </a:xfrm>
        </p:spPr>
        <p:txBody>
          <a:bodyPr/>
          <a:lstStyle/>
          <a:p>
            <a:r>
              <a:rPr lang="en-US" dirty="0"/>
              <a:t>A Packet is a chunk of bits which has enough amount of information for it to be independently routed:</a:t>
            </a:r>
          </a:p>
          <a:p>
            <a:pPr lvl="1"/>
            <a:r>
              <a:rPr lang="en-US" b="1" dirty="0"/>
              <a:t>Payload:</a:t>
            </a:r>
            <a:r>
              <a:rPr lang="en-US" dirty="0"/>
              <a:t> meaningful only to the endpoints</a:t>
            </a:r>
          </a:p>
          <a:p>
            <a:pPr lvl="2"/>
            <a:r>
              <a:rPr lang="en-US" dirty="0"/>
              <a:t>Bits from a file, video, etc.</a:t>
            </a:r>
          </a:p>
          <a:p>
            <a:pPr lvl="1"/>
            <a:r>
              <a:rPr lang="en-US" b="1" dirty="0"/>
              <a:t>Header:</a:t>
            </a:r>
            <a:r>
              <a:rPr lang="en-US" dirty="0"/>
              <a:t> meaningful to the network and </a:t>
            </a:r>
            <a:r>
              <a:rPr lang="en-US" i="1" dirty="0"/>
              <a:t>endpoint</a:t>
            </a:r>
          </a:p>
          <a:p>
            <a:pPr lvl="2"/>
            <a:r>
              <a:rPr lang="en-US" dirty="0"/>
              <a:t>What information </a:t>
            </a:r>
            <a:r>
              <a:rPr lang="en-US" u="sng" dirty="0"/>
              <a:t>must</a:t>
            </a:r>
            <a:r>
              <a:rPr lang="en-US" dirty="0"/>
              <a:t> a header contain? </a:t>
            </a:r>
            <a:r>
              <a:rPr lang="en-US" b="1" dirty="0">
                <a:solidFill>
                  <a:srgbClr val="C00000"/>
                </a:solidFill>
              </a:rPr>
              <a:t>The destination address!</a:t>
            </a:r>
            <a:r>
              <a:rPr lang="en-US" dirty="0"/>
              <a:t> </a:t>
            </a:r>
          </a:p>
          <a:p>
            <a:r>
              <a:rPr lang="en-US" dirty="0"/>
              <a:t>Communication between a pair of end-hosts involves the transmission of multiple packets</a:t>
            </a:r>
          </a:p>
          <a:p>
            <a:pPr lvl="1"/>
            <a:r>
              <a:rPr lang="en-US" b="1" dirty="0"/>
              <a:t>“Flow”:</a:t>
            </a:r>
            <a:r>
              <a:rPr lang="en-US" dirty="0"/>
              <a:t> stream of packets exchanged between two endpoints (more on this later in the course)</a:t>
            </a:r>
          </a:p>
        </p:txBody>
      </p:sp>
    </p:spTree>
    <p:extLst>
      <p:ext uri="{BB962C8B-B14F-4D97-AF65-F5344CB8AC3E}">
        <p14:creationId xmlns:p14="http://schemas.microsoft.com/office/powerpoint/2010/main" val="216935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236978" y="2693872"/>
            <a:ext cx="9809101" cy="1862095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Packets May Be </a:t>
            </a:r>
            <a:r>
              <a:rPr lang="en-US">
                <a:solidFill>
                  <a:srgbClr val="C00000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04120" y="2674742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3388" y="2670225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73056" y="2249816"/>
            <a:ext cx="2127492" cy="57744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36" y="2190849"/>
            <a:ext cx="1772967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236978" y="2693872"/>
            <a:ext cx="9809101" cy="1862095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Packets May Arrive </a:t>
            </a:r>
            <a:r>
              <a:rPr lang="en-US">
                <a:solidFill>
                  <a:srgbClr val="C00000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70475" y="2689569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30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162" y="2695752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00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36" y="2190849"/>
            <a:ext cx="1772967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36978" y="2693872"/>
            <a:ext cx="9809101" cy="1862095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Packets May Be </a:t>
            </a:r>
            <a:r>
              <a:rPr lang="en-US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82484" y="2640065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79718" y="2640065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1761288" y="1864893"/>
            <a:ext cx="3059047" cy="77991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1" tIns="54425" rIns="108851" bIns="54425"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36" y="2190849"/>
            <a:ext cx="1772967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10942536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What is the Internet made of?</a:t>
            </a:r>
          </a:p>
          <a:p>
            <a:pPr>
              <a:lnSpc>
                <a:spcPct val="90000"/>
              </a:lnSpc>
            </a:pPr>
            <a:r>
              <a:rPr lang="en-US" dirty="0"/>
              <a:t>How does the Internet work? 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is a protocol?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Layering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Sharing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236978" y="2693872"/>
            <a:ext cx="9809101" cy="1862095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They may not arrive at all!</a:t>
            </a:r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94164" y="2811339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9759" y="2811339"/>
            <a:ext cx="1178804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7738358" y="3270700"/>
            <a:ext cx="1689144" cy="77991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1" tIns="54425" rIns="108851" bIns="54425"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36" y="2190849"/>
            <a:ext cx="1772967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EB85-7E31-92ED-6E4B-AA1EB81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So Far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75EBD4E9-6D35-7C5F-3F49-748E190A06A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70" y="2429396"/>
            <a:ext cx="1371600" cy="136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FAA55C-74C0-D365-92A1-915CF677B9D5}"/>
              </a:ext>
            </a:extLst>
          </p:cNvPr>
          <p:cNvSpPr/>
          <p:nvPr/>
        </p:nvSpPr>
        <p:spPr>
          <a:xfrm>
            <a:off x="8939348" y="2622824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8E551-E439-3BD0-DED2-BFD5B7C3DB61}"/>
              </a:ext>
            </a:extLst>
          </p:cNvPr>
          <p:cNvSpPr/>
          <p:nvPr/>
        </p:nvSpPr>
        <p:spPr>
          <a:xfrm>
            <a:off x="8950188" y="2620766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D70BD5-28D3-8AF8-907F-88C0F0B6422B}"/>
              </a:ext>
            </a:extLst>
          </p:cNvPr>
          <p:cNvSpPr/>
          <p:nvPr/>
        </p:nvSpPr>
        <p:spPr>
          <a:xfrm>
            <a:off x="8948121" y="2618708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FE86C-E452-92CF-3A5E-79D4D2DD54DD}"/>
              </a:ext>
            </a:extLst>
          </p:cNvPr>
          <p:cNvSpPr/>
          <p:nvPr/>
        </p:nvSpPr>
        <p:spPr>
          <a:xfrm>
            <a:off x="8946055" y="2616650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CB3A7-3ADB-66E0-55B0-FE9B666902E0}"/>
              </a:ext>
            </a:extLst>
          </p:cNvPr>
          <p:cNvSpPr/>
          <p:nvPr/>
        </p:nvSpPr>
        <p:spPr>
          <a:xfrm>
            <a:off x="8943988" y="2614591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07865D-9A63-038B-24E2-A8798E603D70}"/>
              </a:ext>
            </a:extLst>
          </p:cNvPr>
          <p:cNvGrpSpPr/>
          <p:nvPr/>
        </p:nvGrpSpPr>
        <p:grpSpPr>
          <a:xfrm>
            <a:off x="1200324" y="3133375"/>
            <a:ext cx="9809101" cy="2738222"/>
            <a:chOff x="1440388" y="4073178"/>
            <a:chExt cx="11770921" cy="32858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C899DE-C16F-EE19-CED1-E544A4D780F1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25">
              <a:extLst>
                <a:ext uri="{FF2B5EF4-FFF2-40B4-BE49-F238E27FC236}">
                  <a16:creationId xmlns:a16="http://schemas.microsoft.com/office/drawing/2014/main" id="{767FAABD-1280-5966-09B0-6E8BDE8BAEE3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0B847B-1476-D9B7-5D3F-7838D65C7C2B}"/>
                </a:ext>
              </a:extLst>
            </p:cNvPr>
            <p:cNvCxnSpPr>
              <a:stCxn id="23" idx="6"/>
              <a:endCxn id="15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DFA4DF-B80A-8594-54B5-2838618770F2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3">
              <a:extLst>
                <a:ext uri="{FF2B5EF4-FFF2-40B4-BE49-F238E27FC236}">
                  <a16:creationId xmlns:a16="http://schemas.microsoft.com/office/drawing/2014/main" id="{F49A2DA4-75A5-1DA0-3B99-40AB02891DCB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ACFB70-4DBD-95BC-5B26-B690B6199B6D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3478CC-A15B-B161-AF42-77245E34B9CC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n 27">
              <a:extLst>
                <a:ext uri="{FF2B5EF4-FFF2-40B4-BE49-F238E27FC236}">
                  <a16:creationId xmlns:a16="http://schemas.microsoft.com/office/drawing/2014/main" id="{987B17DE-3674-152E-881C-6115B73C7719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DFD29E-5977-C01F-B834-AFF78FC0F1DA}"/>
                </a:ext>
              </a:extLst>
            </p:cNvPr>
            <p:cNvCxnSpPr>
              <a:stCxn id="20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n 21">
              <a:extLst>
                <a:ext uri="{FF2B5EF4-FFF2-40B4-BE49-F238E27FC236}">
                  <a16:creationId xmlns:a16="http://schemas.microsoft.com/office/drawing/2014/main" id="{36D23B45-C48E-55B1-EA22-57A99F062403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6D43C0-2FBD-94D3-3B50-170217EE7900}"/>
                </a:ext>
              </a:extLst>
            </p:cNvPr>
            <p:cNvCxnSpPr>
              <a:stCxn id="22" idx="2"/>
              <a:endCxn id="1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BB1516-E987-6CAD-4A17-EA59F3A06A08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5F75C5-EA3D-B69E-2CD2-CAF720FE3A09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D8D9AC-84F5-D903-06E7-DA3B7D0D95AA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B0A4F2-89BF-C853-CF64-58A17B70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8657" y="2322932"/>
            <a:ext cx="1989592" cy="111677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A49520-BB15-FF26-3AB4-05D3A7ED3A64}"/>
              </a:ext>
            </a:extLst>
          </p:cNvPr>
          <p:cNvSpPr/>
          <p:nvPr/>
        </p:nvSpPr>
        <p:spPr>
          <a:xfrm>
            <a:off x="1920253" y="2903738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744050-571E-ADE3-EB24-452483691092}"/>
              </a:ext>
            </a:extLst>
          </p:cNvPr>
          <p:cNvSpPr/>
          <p:nvPr/>
        </p:nvSpPr>
        <p:spPr>
          <a:xfrm>
            <a:off x="1931094" y="2901680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8C0C44-A6C3-901B-AE7D-170C8AD02060}"/>
              </a:ext>
            </a:extLst>
          </p:cNvPr>
          <p:cNvSpPr/>
          <p:nvPr/>
        </p:nvSpPr>
        <p:spPr>
          <a:xfrm>
            <a:off x="1929027" y="2899622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99851-B90B-4083-AF4D-009A1F7BB7A3}"/>
              </a:ext>
            </a:extLst>
          </p:cNvPr>
          <p:cNvSpPr/>
          <p:nvPr/>
        </p:nvSpPr>
        <p:spPr>
          <a:xfrm>
            <a:off x="1926960" y="2897564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C24188-0DFE-BE40-E5D8-4B5886CF60C4}"/>
              </a:ext>
            </a:extLst>
          </p:cNvPr>
          <p:cNvSpPr/>
          <p:nvPr/>
        </p:nvSpPr>
        <p:spPr>
          <a:xfrm>
            <a:off x="1924893" y="2895505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4E69-7078-0204-24B9-66BEBB05D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328400" cy="549934"/>
          </a:xfrm>
        </p:spPr>
        <p:txBody>
          <a:bodyPr/>
          <a:lstStyle/>
          <a:p>
            <a:r>
              <a:rPr lang="en-US"/>
              <a:t>Applications send and receive data in packets …</a:t>
            </a:r>
          </a:p>
          <a:p>
            <a:pPr lvl="1"/>
            <a:r>
              <a:rPr lang="en-US"/>
              <a:t>… over the Internet which is unreliable.</a:t>
            </a:r>
          </a:p>
        </p:txBody>
      </p:sp>
    </p:spTree>
    <p:extLst>
      <p:ext uri="{BB962C8B-B14F-4D97-AF65-F5344CB8AC3E}">
        <p14:creationId xmlns:p14="http://schemas.microsoft.com/office/powerpoint/2010/main" val="170277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EB85-7E31-92ED-6E4B-AA1EB81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So Far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75EBD4E9-6D35-7C5F-3F49-748E190A06A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70" y="2429396"/>
            <a:ext cx="1371600" cy="136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07865D-9A63-038B-24E2-A8798E603D70}"/>
              </a:ext>
            </a:extLst>
          </p:cNvPr>
          <p:cNvGrpSpPr/>
          <p:nvPr/>
        </p:nvGrpSpPr>
        <p:grpSpPr>
          <a:xfrm>
            <a:off x="1200324" y="3133375"/>
            <a:ext cx="9809101" cy="2738222"/>
            <a:chOff x="1440388" y="4073178"/>
            <a:chExt cx="11770921" cy="32858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C899DE-C16F-EE19-CED1-E544A4D780F1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25">
              <a:extLst>
                <a:ext uri="{FF2B5EF4-FFF2-40B4-BE49-F238E27FC236}">
                  <a16:creationId xmlns:a16="http://schemas.microsoft.com/office/drawing/2014/main" id="{767FAABD-1280-5966-09B0-6E8BDE8BAEE3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0B847B-1476-D9B7-5D3F-7838D65C7C2B}"/>
                </a:ext>
              </a:extLst>
            </p:cNvPr>
            <p:cNvCxnSpPr>
              <a:stCxn id="23" idx="6"/>
              <a:endCxn id="15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DFA4DF-B80A-8594-54B5-2838618770F2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3">
              <a:extLst>
                <a:ext uri="{FF2B5EF4-FFF2-40B4-BE49-F238E27FC236}">
                  <a16:creationId xmlns:a16="http://schemas.microsoft.com/office/drawing/2014/main" id="{F49A2DA4-75A5-1DA0-3B99-40AB02891DCB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ACFB70-4DBD-95BC-5B26-B690B6199B6D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3478CC-A15B-B161-AF42-77245E34B9CC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n 27">
              <a:extLst>
                <a:ext uri="{FF2B5EF4-FFF2-40B4-BE49-F238E27FC236}">
                  <a16:creationId xmlns:a16="http://schemas.microsoft.com/office/drawing/2014/main" id="{987B17DE-3674-152E-881C-6115B73C7719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DFD29E-5977-C01F-B834-AFF78FC0F1DA}"/>
                </a:ext>
              </a:extLst>
            </p:cNvPr>
            <p:cNvCxnSpPr>
              <a:stCxn id="20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n 21">
              <a:extLst>
                <a:ext uri="{FF2B5EF4-FFF2-40B4-BE49-F238E27FC236}">
                  <a16:creationId xmlns:a16="http://schemas.microsoft.com/office/drawing/2014/main" id="{36D23B45-C48E-55B1-EA22-57A99F062403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6D43C0-2FBD-94D3-3B50-170217EE7900}"/>
                </a:ext>
              </a:extLst>
            </p:cNvPr>
            <p:cNvCxnSpPr>
              <a:stCxn id="22" idx="2"/>
              <a:endCxn id="1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BB1516-E987-6CAD-4A17-EA59F3A06A08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5F75C5-EA3D-B69E-2CD2-CAF720FE3A09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25">
                <a:solidFill>
                  <a:srgbClr val="FFFFFF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D8D9AC-84F5-D903-06E7-DA3B7D0D95AA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B0A4F2-89BF-C853-CF64-58A17B70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8657" y="2322932"/>
            <a:ext cx="1989592" cy="111677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A49520-BB15-FF26-3AB4-05D3A7ED3A64}"/>
              </a:ext>
            </a:extLst>
          </p:cNvPr>
          <p:cNvSpPr/>
          <p:nvPr/>
        </p:nvSpPr>
        <p:spPr>
          <a:xfrm>
            <a:off x="1496048" y="4016101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744050-571E-ADE3-EB24-452483691092}"/>
              </a:ext>
            </a:extLst>
          </p:cNvPr>
          <p:cNvSpPr/>
          <p:nvPr/>
        </p:nvSpPr>
        <p:spPr>
          <a:xfrm>
            <a:off x="1506889" y="4014043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8C0C44-A6C3-901B-AE7D-170C8AD02060}"/>
              </a:ext>
            </a:extLst>
          </p:cNvPr>
          <p:cNvSpPr/>
          <p:nvPr/>
        </p:nvSpPr>
        <p:spPr>
          <a:xfrm>
            <a:off x="1504822" y="4011985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99851-B90B-4083-AF4D-009A1F7BB7A3}"/>
              </a:ext>
            </a:extLst>
          </p:cNvPr>
          <p:cNvSpPr/>
          <p:nvPr/>
        </p:nvSpPr>
        <p:spPr>
          <a:xfrm>
            <a:off x="1502755" y="4009927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C24188-0DFE-BE40-E5D8-4B5886CF60C4}"/>
              </a:ext>
            </a:extLst>
          </p:cNvPr>
          <p:cNvSpPr/>
          <p:nvPr/>
        </p:nvSpPr>
        <p:spPr>
          <a:xfrm>
            <a:off x="1500688" y="4007868"/>
            <a:ext cx="801058" cy="36895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9" tIns="38099" rIns="76199" bIns="38099" rtlCol="0" anchor="ctr"/>
          <a:lstStyle/>
          <a:p>
            <a:pPr algn="ctr"/>
            <a:endParaRPr lang="en-US" sz="825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4E69-7078-0204-24B9-66BEBB05D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11328400" cy="1063733"/>
          </a:xfrm>
        </p:spPr>
        <p:txBody>
          <a:bodyPr/>
          <a:lstStyle/>
          <a:p>
            <a:r>
              <a:rPr lang="en-US" dirty="0"/>
              <a:t>Applications send and receive data in packets …</a:t>
            </a:r>
          </a:p>
          <a:p>
            <a:pPr lvl="1"/>
            <a:r>
              <a:rPr lang="en-US" dirty="0"/>
              <a:t>… over the Internet which is unreliable.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Packets are forwarded hop-by-hop based on the destination address</a:t>
            </a:r>
          </a:p>
        </p:txBody>
      </p:sp>
    </p:spTree>
    <p:extLst>
      <p:ext uri="{BB962C8B-B14F-4D97-AF65-F5344CB8AC3E}">
        <p14:creationId xmlns:p14="http://schemas.microsoft.com/office/powerpoint/2010/main" val="216883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12 -0.00046 0.01237 -0.00069 0.01849 -0.00138 C 0.02005 -0.00162 0.02162 -0.00254 0.02318 -0.00277 C 0.02904 -0.00393 0.04089 -0.00555 0.04089 -0.00555 L 0.08659 -0.00277 C 0.08946 -0.00254 0.09219 -0.00208 0.09505 -0.00138 C 0.0974 -0.00069 0.09961 0.0007 0.10196 0.00139 C 0.1069 0.00255 0.11667 0.00417 0.11667 0.00417 C 0.12305 -0.00162 0.11706 0.00556 0.12058 -0.00833 C 0.12123 -0.01088 0.12487 -0.0118 0.12604 -0.0125 C 0.12748 -0.01203 0.12917 -0.0118 0.1306 -0.01111 C 0.13151 -0.01041 0.13216 -0.00902 0.13295 -0.00833 C 0.13373 -0.00763 0.13451 -0.0074 0.13529 -0.00694 C 0.13581 -0.00555 0.13646 -0.00416 0.13685 -0.00277 C 0.13776 0.00047 0.13724 0.00278 0.1392 0.00556 C 0.13972 0.00649 0.14063 0.00625 0.14141 0.00695 C 0.14271 0.00764 0.14401 0.0088 0.14531 0.00949 C 0.15352 0.00602 0.14388 0.01088 0.15078 0.00556 C 0.1599 -0.00185 0.15156 0.00672 0.15847 0 C 0.16029 -0.00185 0.16198 -0.00416 0.16393 -0.00555 C 0.16732 -0.00787 0.1711 -0.00902 0.17474 -0.01111 C 0.1763 -0.0118 0.17774 -0.01296 0.1793 -0.01365 C 0.1819 -0.01481 0.18451 -0.01551 0.18711 -0.01643 C 0.19206 -0.01851 0.19675 -0.02222 0.20183 -0.02338 C 0.20352 -0.02384 0.20534 -0.02407 0.20716 -0.02476 C 0.2263 -0.0324 0.20795 -0.02662 0.22031 -0.03032 C 0.23399 -0.04074 0.21641 -0.02801 0.23268 -0.03703 C 0.23529 -0.03865 0.23776 -0.04143 0.2405 -0.04259 C 0.24675 -0.04537 0.25209 -0.0449 0.25821 -0.04676 C 0.26081 -0.04745 0.26341 -0.04884 0.26602 -0.04953 C 0.26875 -0.05023 0.27162 -0.05023 0.27448 -0.05092 C 0.2763 -0.05115 0.27813 -0.05162 0.27982 -0.05231 C 0.28399 -0.05347 0.28399 -0.05416 0.28841 -0.05509 C 0.29115 -0.05555 0.29401 -0.05601 0.29688 -0.05648 L 0.34792 -0.05509 C 0.36289 -0.05416 0.33802 -0.05115 0.36029 -0.05509 C 0.36172 -0.06226 0.36081 -0.05671 0.36185 -0.06736 C 0.36211 -0.06967 0.36185 -0.07222 0.36263 -0.0743 C 0.36302 -0.07546 0.3642 -0.07523 0.36498 -0.07569 C 0.37227 -0.07963 0.36927 -0.07824 0.37813 -0.07963 C 0.38242 -0.0787 0.38711 -0.07963 0.39128 -0.07708 C 0.39323 -0.07569 0.39584 -0.06875 0.39584 -0.06875 C 0.3961 -0.06458 0.39466 -0.05833 0.39662 -0.05648 C 0.40065 -0.05231 0.40599 -0.05463 0.41055 -0.0537 C 0.4142 -0.05277 0.41784 -0.05185 0.42136 -0.05092 C 0.42318 -0.04953 0.425 -0.04814 0.42683 -0.04676 C 0.42787 -0.04583 0.42878 -0.0449 0.42995 -0.04398 C 0.43295 -0.04166 0.43607 -0.03935 0.4392 -0.03703 C 0.44076 -0.03611 0.44232 -0.03541 0.44375 -0.03449 C 0.45065 -0.02963 0.44362 -0.03379 0.44922 -0.02893 C 0.45143 -0.02685 0.45391 -0.02546 0.45612 -0.02338 C 0.46224 -0.01805 0.45795 -0.02083 0.46315 -0.01504 C 0.46406 -0.01412 0.46524 -0.01342 0.46628 -0.0125 C 0.46732 -0.01111 0.46823 -0.00949 0.46927 -0.00833 C 0.47031 -0.00717 0.47149 -0.00648 0.4724 -0.00555 C 0.47995 0.00255 0.47409 -0.00185 0.48321 0.00556 C 0.48399 0.00602 0.4849 0.00625 0.48555 0.00695 C 0.49076 0.01135 0.4892 0.01181 0.49479 0.01783 C 0.49558 0.01852 0.49636 0.01875 0.49714 0.01922 C 0.49922 0.02199 0.50117 0.025 0.50339 0.02755 C 0.50495 0.0294 0.50651 0.03102 0.50795 0.03287 C 0.51172 0.03797 0.5099 0.03635 0.51341 0.03843 C 0.5142 0.03982 0.51485 0.04144 0.51576 0.0426 C 0.51771 0.04514 0.52018 0.0463 0.52188 0.04954 C 0.52748 0.05926 0.52487 0.05533 0.52969 0.06181 C 0.53047 0.05949 0.53099 0.05695 0.53203 0.05487 C 0.53255 0.05371 0.53347 0.05301 0.53425 0.05232 C 0.53555 0.0507 0.53672 0.04908 0.53815 0.04815 C 0.53959 0.04723 0.54128 0.04723 0.54284 0.04676 C 0.55196 0.04352 0.5375 0.04746 0.5513 0.04399 C 0.55677 0.04445 0.56211 0.04468 0.56758 0.04537 C 0.56888 0.04561 0.57018 0.04607 0.57136 0.04676 C 0.57409 0.04838 0.57917 0.05232 0.57917 0.05232 C 0.58047 0.05394 0.58164 0.05625 0.58295 0.05764 C 0.58373 0.05857 0.58464 0.05834 0.58529 0.05903 C 0.58672 0.06019 0.58789 0.06181 0.5892 0.0632 C 0.5892 0.0632 0.59505 0.07014 0.5961 0.07153 C 0.59688 0.07246 0.59753 0.07385 0.59844 0.07431 L 0.60156 0.07547 C 0.63099 0.11042 0.60196 0.07709 0.7013 0.07963 C 0.70443 0.07987 0.70964 0.08149 0.71289 0.08241 C 0.7168 0.05487 0.71485 0.07037 0.71289 0.00695 C 0.71263 -0.00277 0.71055 -0.02199 0.71055 -0.02199 C 0.70977 -0.09305 0.70977 -0.06689 0.70977 -0.10023 " pathEditMode="relative" ptsTypes="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12 -0.00046 0.01237 -0.00069 0.01849 -0.00138 C 0.02005 -0.00162 0.02162 -0.00254 0.02318 -0.00277 C 0.02904 -0.00393 0.04089 -0.00555 0.04089 -0.00555 L 0.08659 -0.00277 C 0.08946 -0.00254 0.09219 -0.00208 0.09505 -0.00138 C 0.0974 -0.00069 0.09961 0.0007 0.10196 0.00139 C 0.1069 0.00255 0.11667 0.00417 0.11667 0.00417 C 0.12305 -0.00162 0.11706 0.00556 0.12058 -0.00833 C 0.12123 -0.01088 0.12487 -0.0118 0.12604 -0.0125 C 0.12748 -0.01203 0.12917 -0.0118 0.1306 -0.01111 C 0.13151 -0.01041 0.13216 -0.00902 0.13295 -0.00833 C 0.13373 -0.00763 0.13451 -0.0074 0.13529 -0.00694 C 0.13581 -0.00555 0.13646 -0.00416 0.13685 -0.00277 C 0.13776 0.00047 0.13724 0.00278 0.1392 0.00556 C 0.13972 0.00649 0.14063 0.00625 0.14141 0.00695 C 0.14271 0.00764 0.14401 0.0088 0.14531 0.00949 C 0.15352 0.00602 0.14388 0.01088 0.15078 0.00556 C 0.1599 -0.00185 0.15156 0.00672 0.15847 0 C 0.16029 -0.00185 0.16198 -0.00416 0.16393 -0.00555 C 0.16732 -0.00787 0.1711 -0.00902 0.17474 -0.01111 C 0.1763 -0.0118 0.17774 -0.01296 0.1793 -0.01365 C 0.1819 -0.01481 0.18451 -0.01551 0.18711 -0.01643 C 0.19206 -0.01851 0.19675 -0.02222 0.20183 -0.02338 C 0.20352 -0.02384 0.20534 -0.02407 0.20716 -0.02476 C 0.2263 -0.0324 0.20795 -0.02662 0.22031 -0.03032 C 0.23399 -0.04074 0.21641 -0.02801 0.23268 -0.03703 C 0.23529 -0.03865 0.23776 -0.04143 0.2405 -0.04259 C 0.24675 -0.04537 0.25209 -0.0449 0.25821 -0.04676 C 0.26081 -0.04745 0.26341 -0.04884 0.26602 -0.04953 C 0.26875 -0.05023 0.27162 -0.05023 0.27448 -0.05092 C 0.2763 -0.05115 0.27813 -0.05162 0.27982 -0.05231 C 0.28399 -0.05347 0.28399 -0.05416 0.28841 -0.05509 C 0.29115 -0.05555 0.29401 -0.05601 0.29688 -0.05648 L 0.34792 -0.05509 C 0.36289 -0.05416 0.33802 -0.05115 0.36029 -0.05509 C 0.36172 -0.06226 0.36081 -0.05671 0.36185 -0.06736 C 0.36211 -0.06967 0.36185 -0.07222 0.36263 -0.0743 C 0.36302 -0.07546 0.3642 -0.07523 0.36498 -0.07569 C 0.37227 -0.07963 0.36927 -0.07824 0.37813 -0.07963 C 0.38242 -0.0787 0.38711 -0.07963 0.39128 -0.07708 C 0.39323 -0.07569 0.39584 -0.06875 0.39584 -0.06875 C 0.3961 -0.06458 0.39466 -0.05833 0.39662 -0.05648 C 0.40065 -0.05231 0.40599 -0.05463 0.41055 -0.0537 C 0.4142 -0.05277 0.41784 -0.05185 0.42136 -0.05092 C 0.42318 -0.04953 0.425 -0.04814 0.42683 -0.04676 C 0.42787 -0.04583 0.42878 -0.0449 0.42995 -0.04398 C 0.43295 -0.04166 0.43607 -0.03935 0.4392 -0.03703 C 0.44076 -0.03611 0.44232 -0.03541 0.44375 -0.03449 C 0.45065 -0.02963 0.44362 -0.03379 0.44922 -0.02893 C 0.45143 -0.02685 0.45391 -0.02546 0.45612 -0.02338 C 0.46224 -0.01805 0.45795 -0.02083 0.46315 -0.01504 C 0.46406 -0.01412 0.46524 -0.01342 0.46628 -0.0125 C 0.46732 -0.01111 0.46823 -0.00949 0.46927 -0.00833 C 0.47031 -0.00717 0.47149 -0.00648 0.4724 -0.00555 C 0.47995 0.00255 0.47409 -0.00185 0.48321 0.00556 C 0.48399 0.00602 0.4849 0.00625 0.48555 0.00695 C 0.49076 0.01135 0.4892 0.01181 0.49479 0.01783 C 0.49558 0.01852 0.49636 0.01875 0.49714 0.01922 C 0.49922 0.02199 0.50117 0.025 0.50339 0.02755 C 0.50495 0.0294 0.50651 0.03102 0.50795 0.03287 C 0.51172 0.03797 0.5099 0.03635 0.51341 0.03843 C 0.5142 0.03982 0.51485 0.04144 0.51576 0.0426 C 0.51771 0.04514 0.52018 0.0463 0.52188 0.04954 C 0.52748 0.05926 0.52487 0.05533 0.52969 0.06181 C 0.53047 0.05949 0.53099 0.05695 0.53203 0.05487 C 0.53255 0.05371 0.53347 0.05301 0.53425 0.05232 C 0.53555 0.0507 0.53672 0.04908 0.53815 0.04815 C 0.53959 0.04723 0.54128 0.04723 0.54284 0.04676 C 0.55196 0.04352 0.5375 0.04746 0.5513 0.04399 C 0.55677 0.04445 0.56211 0.04468 0.56758 0.04537 C 0.56888 0.04561 0.57018 0.04607 0.57136 0.04676 C 0.57409 0.04838 0.57917 0.05232 0.57917 0.05232 C 0.58047 0.05394 0.58164 0.05625 0.58295 0.05764 C 0.58373 0.05857 0.58464 0.05834 0.58529 0.05903 C 0.58672 0.06019 0.58789 0.06181 0.5892 0.0632 C 0.5892 0.0632 0.59505 0.07014 0.5961 0.07153 C 0.59688 0.07246 0.59753 0.07385 0.59844 0.07431 L 0.60156 0.07547 C 0.63099 0.11042 0.60196 0.07709 0.7013 0.07963 C 0.70443 0.07987 0.70964 0.08149 0.71289 0.08241 C 0.7168 0.05487 0.71485 0.07037 0.71289 0.00695 C 0.71263 -0.00277 0.71055 -0.02199 0.71055 -0.02199 C 0.70977 -0.09305 0.70977 -0.06689 0.70977 -0.10023 " pathEditMode="relative" ptsTypes="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12 -0.00046 0.01237 -0.00069 0.01849 -0.00138 C 0.02005 -0.00162 0.02162 -0.00254 0.02318 -0.00277 C 0.02904 -0.00393 0.04089 -0.00555 0.04089 -0.00555 L 0.08659 -0.00277 C 0.08946 -0.00254 0.09219 -0.00208 0.09505 -0.00138 C 0.0974 -0.00069 0.09961 0.0007 0.10196 0.00139 C 0.1069 0.00255 0.11667 0.00417 0.11667 0.00417 C 0.12305 -0.00162 0.11706 0.00556 0.12058 -0.00833 C 0.12123 -0.01088 0.12487 -0.0118 0.12604 -0.0125 C 0.12748 -0.01203 0.12917 -0.0118 0.1306 -0.01111 C 0.13151 -0.01041 0.13216 -0.00902 0.13295 -0.00833 C 0.13373 -0.00763 0.13451 -0.0074 0.13529 -0.00694 C 0.13581 -0.00555 0.13646 -0.00416 0.13685 -0.00277 C 0.13776 0.00047 0.13724 0.00278 0.1392 0.00556 C 0.13972 0.00649 0.14063 0.00625 0.14141 0.00695 C 0.14271 0.00764 0.14401 0.0088 0.14531 0.00949 C 0.15352 0.00602 0.14388 0.01088 0.15078 0.00556 C 0.1599 -0.00185 0.15156 0.00672 0.15847 0 C 0.16029 -0.00185 0.16198 -0.00416 0.16393 -0.00555 C 0.16732 -0.00787 0.1711 -0.00902 0.17474 -0.01111 C 0.1763 -0.0118 0.17774 -0.01296 0.1793 -0.01365 C 0.1819 -0.01481 0.18451 -0.01551 0.18711 -0.01643 C 0.19206 -0.01851 0.19675 -0.02222 0.20183 -0.02338 C 0.20352 -0.02384 0.20534 -0.02407 0.20716 -0.02476 C 0.2263 -0.0324 0.20795 -0.02662 0.22031 -0.03032 C 0.23399 -0.04074 0.21641 -0.02801 0.23268 -0.03703 C 0.23529 -0.03865 0.23776 -0.04143 0.2405 -0.04259 C 0.24675 -0.04537 0.25209 -0.0449 0.25821 -0.04676 C 0.26081 -0.04745 0.26341 -0.04884 0.26602 -0.04953 C 0.26875 -0.05023 0.27162 -0.05023 0.27448 -0.05092 C 0.2763 -0.05115 0.27813 -0.05162 0.27982 -0.05231 C 0.28399 -0.05347 0.28399 -0.05416 0.28841 -0.05509 C 0.29115 -0.05555 0.29401 -0.05601 0.29688 -0.05648 L 0.34792 -0.05509 C 0.36289 -0.05416 0.33802 -0.05115 0.36029 -0.05509 C 0.36172 -0.06226 0.36081 -0.05671 0.36185 -0.06736 C 0.36211 -0.06967 0.36185 -0.07222 0.36263 -0.0743 C 0.36302 -0.07546 0.3642 -0.07523 0.36498 -0.07569 C 0.37227 -0.07963 0.36927 -0.07824 0.37813 -0.07963 C 0.38242 -0.0787 0.38711 -0.07963 0.39128 -0.07708 C 0.39323 -0.07569 0.39584 -0.06875 0.39584 -0.06875 C 0.3961 -0.06458 0.39466 -0.05833 0.39662 -0.05648 C 0.40065 -0.05231 0.40599 -0.05463 0.41055 -0.0537 C 0.4142 -0.05277 0.41784 -0.05185 0.42136 -0.05092 C 0.42318 -0.04953 0.425 -0.04814 0.42683 -0.04676 C 0.42787 -0.04583 0.42878 -0.0449 0.42995 -0.04398 C 0.43295 -0.04166 0.43607 -0.03935 0.4392 -0.03703 C 0.44076 -0.03611 0.44232 -0.03541 0.44375 -0.03449 C 0.45065 -0.02963 0.44362 -0.03379 0.44922 -0.02893 C 0.45143 -0.02685 0.45391 -0.02546 0.45612 -0.02338 C 0.46224 -0.01805 0.45795 -0.02083 0.46315 -0.01504 C 0.46406 -0.01412 0.46524 -0.01342 0.46628 -0.0125 C 0.46732 -0.01111 0.46823 -0.00949 0.46927 -0.00833 C 0.47031 -0.00717 0.47149 -0.00648 0.4724 -0.00555 C 0.47995 0.00255 0.47409 -0.00185 0.48321 0.00556 C 0.48399 0.00602 0.4849 0.00625 0.48555 0.00695 C 0.49076 0.01135 0.4892 0.01181 0.49479 0.01783 C 0.49558 0.01852 0.49636 0.01875 0.49714 0.01922 C 0.49922 0.02199 0.50117 0.025 0.50339 0.02755 C 0.50495 0.0294 0.50651 0.03102 0.50795 0.03287 C 0.51172 0.03797 0.5099 0.03635 0.51341 0.03843 C 0.5142 0.03982 0.51485 0.04144 0.51576 0.0426 C 0.51771 0.04514 0.52018 0.0463 0.52188 0.04954 C 0.52748 0.05926 0.52487 0.05533 0.52969 0.06181 C 0.53047 0.05949 0.53099 0.05695 0.53203 0.05487 C 0.53255 0.05371 0.53347 0.05301 0.53425 0.05232 C 0.53555 0.0507 0.53672 0.04908 0.53815 0.04815 C 0.53959 0.04723 0.54128 0.04723 0.54284 0.04676 C 0.55196 0.04352 0.5375 0.04746 0.5513 0.04399 C 0.55677 0.04445 0.56211 0.04468 0.56758 0.04537 C 0.56888 0.04561 0.57018 0.04607 0.57136 0.04676 C 0.57409 0.04838 0.57917 0.05232 0.57917 0.05232 C 0.58047 0.05394 0.58164 0.05625 0.58295 0.05764 C 0.58373 0.05857 0.58464 0.05834 0.58529 0.05903 C 0.58672 0.06019 0.58789 0.06181 0.5892 0.0632 C 0.5892 0.0632 0.59505 0.07014 0.5961 0.07153 C 0.59688 0.07246 0.59753 0.07385 0.59844 0.07431 L 0.60156 0.07547 C 0.63099 0.11042 0.60196 0.07709 0.7013 0.07963 C 0.70443 0.07987 0.70964 0.08149 0.71289 0.08241 C 0.7168 0.05487 0.71485 0.07037 0.71289 0.00695 C 0.71263 -0.00277 0.71055 -0.02199 0.71055 -0.02199 C 0.70977 -0.09305 0.70977 -0.06689 0.70977 -0.10023 " pathEditMode="relative" ptsTypes="AAAAAAAAAAAAAAAAAAAAA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12 -0.00046 0.01237 -0.00069 0.01849 -0.00138 C 0.02005 -0.00162 0.02162 -0.00254 0.02318 -0.00277 C 0.02904 -0.00393 0.04089 -0.00555 0.04089 -0.00555 L 0.08659 -0.00277 C 0.08946 -0.00254 0.09219 -0.00208 0.09505 -0.00138 C 0.0974 -0.00069 0.09961 0.0007 0.10196 0.00139 C 0.1069 0.00255 0.11667 0.00417 0.11667 0.00417 C 0.12305 -0.00162 0.11706 0.00556 0.12058 -0.00833 C 0.12123 -0.01088 0.12487 -0.0118 0.12604 -0.0125 C 0.12748 -0.01203 0.12917 -0.0118 0.1306 -0.01111 C 0.13151 -0.01041 0.13216 -0.00902 0.13295 -0.00833 C 0.13373 -0.00763 0.13451 -0.0074 0.13529 -0.00694 C 0.13581 -0.00555 0.13646 -0.00416 0.13685 -0.00277 C 0.13776 0.00047 0.13724 0.00278 0.1392 0.00556 C 0.13972 0.00649 0.14063 0.00625 0.14141 0.00695 C 0.14271 0.00764 0.14401 0.0088 0.14531 0.00949 C 0.15352 0.00602 0.14388 0.01088 0.15078 0.00556 C 0.1599 -0.00185 0.15156 0.00672 0.15847 0 C 0.16029 -0.00185 0.16198 -0.00416 0.16393 -0.00555 C 0.16732 -0.00787 0.1711 -0.00902 0.17474 -0.01111 C 0.1763 -0.0118 0.17774 -0.01296 0.1793 -0.01365 C 0.1819 -0.01481 0.18451 -0.01551 0.18711 -0.01643 C 0.19206 -0.01851 0.19675 -0.02222 0.20183 -0.02338 C 0.20352 -0.02384 0.20534 -0.02407 0.20716 -0.02476 C 0.2263 -0.0324 0.20795 -0.02662 0.22031 -0.03032 C 0.23399 -0.04074 0.21641 -0.02801 0.23268 -0.03703 C 0.23529 -0.03865 0.23776 -0.04143 0.2405 -0.04259 C 0.24675 -0.04537 0.25209 -0.0449 0.25821 -0.04676 C 0.26081 -0.04745 0.26341 -0.04884 0.26602 -0.04953 C 0.26875 -0.05023 0.27162 -0.05023 0.27448 -0.05092 C 0.2763 -0.05115 0.27813 -0.05162 0.27982 -0.05231 C 0.28399 -0.05347 0.28399 -0.05416 0.28841 -0.05509 C 0.29115 -0.05555 0.29401 -0.05601 0.29688 -0.05648 L 0.34792 -0.05509 C 0.36289 -0.05416 0.33802 -0.05115 0.36029 -0.05509 C 0.36172 -0.06226 0.36081 -0.05671 0.36185 -0.06736 C 0.36211 -0.06967 0.36185 -0.07222 0.36263 -0.0743 C 0.36302 -0.07546 0.3642 -0.07523 0.36498 -0.07569 C 0.37227 -0.07963 0.36927 -0.07824 0.37813 -0.07963 C 0.38242 -0.0787 0.38711 -0.07963 0.39128 -0.07708 C 0.39323 -0.07569 0.39584 -0.06875 0.39584 -0.06875 C 0.3961 -0.06458 0.39466 -0.05833 0.39662 -0.05648 C 0.40065 -0.05231 0.40599 -0.05463 0.41055 -0.0537 C 0.4142 -0.05277 0.41784 -0.05185 0.42136 -0.05092 C 0.42318 -0.04953 0.425 -0.04814 0.42683 -0.04676 C 0.42787 -0.04583 0.42878 -0.0449 0.42995 -0.04398 C 0.43295 -0.04166 0.43607 -0.03935 0.4392 -0.03703 C 0.44076 -0.03611 0.44232 -0.03541 0.44375 -0.03449 C 0.45065 -0.02963 0.44362 -0.03379 0.44922 -0.02893 C 0.45143 -0.02685 0.45391 -0.02546 0.45612 -0.02338 C 0.46224 -0.01805 0.45795 -0.02083 0.46315 -0.01504 C 0.46406 -0.01412 0.46524 -0.01342 0.46628 -0.0125 C 0.46732 -0.01111 0.46823 -0.00949 0.46927 -0.00833 C 0.47031 -0.00717 0.47149 -0.00648 0.4724 -0.00555 C 0.47995 0.00255 0.47409 -0.00185 0.48321 0.00556 C 0.48399 0.00602 0.4849 0.00625 0.48555 0.00695 C 0.49076 0.01135 0.4892 0.01181 0.49479 0.01783 C 0.49558 0.01852 0.49636 0.01875 0.49714 0.01922 C 0.49922 0.02199 0.50117 0.025 0.50339 0.02755 C 0.50495 0.0294 0.50651 0.03102 0.50795 0.03287 C 0.51172 0.03797 0.5099 0.03635 0.51341 0.03843 C 0.5142 0.03982 0.51485 0.04144 0.51576 0.0426 C 0.51771 0.04514 0.52018 0.0463 0.52188 0.04954 C 0.52748 0.05926 0.52487 0.05533 0.52969 0.06181 C 0.53047 0.05949 0.53099 0.05695 0.53203 0.05487 C 0.53255 0.05371 0.53347 0.05301 0.53425 0.05232 C 0.53555 0.0507 0.53672 0.04908 0.53815 0.04815 C 0.53959 0.04723 0.54128 0.04723 0.54284 0.04676 C 0.55196 0.04352 0.5375 0.04746 0.5513 0.04399 C 0.55677 0.04445 0.56211 0.04468 0.56758 0.04537 C 0.56888 0.04561 0.57018 0.04607 0.57136 0.04676 C 0.57409 0.04838 0.57917 0.05232 0.57917 0.05232 C 0.58047 0.05394 0.58164 0.05625 0.58295 0.05764 C 0.58373 0.05857 0.58464 0.05834 0.58529 0.05903 C 0.58672 0.06019 0.58789 0.06181 0.5892 0.0632 C 0.5892 0.0632 0.59505 0.07014 0.5961 0.07153 C 0.59688 0.07246 0.59753 0.07385 0.59844 0.07431 L 0.60156 0.07547 C 0.63099 0.11042 0.60196 0.07709 0.7013 0.07963 C 0.70443 0.07987 0.70964 0.08149 0.71289 0.08241 C 0.7168 0.05487 0.71485 0.07037 0.71289 0.00695 C 0.71263 -0.00277 0.71055 -0.02199 0.71055 -0.02199 C 0.70977 -0.09305 0.70977 -0.06689 0.70977 -0.10023 " pathEditMode="relative" ptsTypes="AAAAAAAAAAAAAAAAAAAAAAAAAAAAAAAAAAAAAAA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12 -0.00046 0.01237 -0.00069 0.01849 -0.00138 C 0.02005 -0.00162 0.02162 -0.00254 0.02318 -0.00277 C 0.02904 -0.00393 0.04089 -0.00555 0.04089 -0.00555 L 0.08659 -0.00277 C 0.08946 -0.00254 0.09219 -0.00208 0.09505 -0.00138 C 0.0974 -0.00069 0.09961 0.0007 0.10196 0.00139 C 0.1069 0.00255 0.11667 0.00417 0.11667 0.00417 C 0.12305 -0.00162 0.11706 0.00556 0.12058 -0.00833 C 0.12123 -0.01088 0.12487 -0.0118 0.12604 -0.0125 C 0.12748 -0.01203 0.12917 -0.0118 0.1306 -0.01111 C 0.13151 -0.01041 0.13216 -0.00902 0.13295 -0.00833 C 0.13373 -0.00763 0.13451 -0.0074 0.13529 -0.00694 C 0.13581 -0.00555 0.13646 -0.00416 0.13685 -0.00277 C 0.13776 0.00047 0.13724 0.00278 0.1392 0.00556 C 0.13972 0.00649 0.14063 0.00625 0.14141 0.00695 C 0.14271 0.00764 0.14401 0.0088 0.14531 0.00949 C 0.15352 0.00602 0.14388 0.01088 0.15078 0.00556 C 0.1599 -0.00185 0.15156 0.00672 0.15847 0 C 0.16029 -0.00185 0.16198 -0.00416 0.16393 -0.00555 C 0.16732 -0.00787 0.1711 -0.00902 0.17474 -0.01111 C 0.1763 -0.0118 0.17774 -0.01296 0.1793 -0.01365 C 0.1819 -0.01481 0.18451 -0.01551 0.18711 -0.01643 C 0.19206 -0.01851 0.19675 -0.02222 0.20183 -0.02338 C 0.20352 -0.02384 0.20534 -0.02407 0.20716 -0.02476 C 0.2263 -0.0324 0.20795 -0.02662 0.22031 -0.03032 C 0.23399 -0.04074 0.21641 -0.02801 0.23268 -0.03703 C 0.23529 -0.03865 0.23776 -0.04143 0.2405 -0.04259 C 0.24675 -0.04537 0.25209 -0.0449 0.25821 -0.04676 C 0.26081 -0.04745 0.26341 -0.04884 0.26602 -0.04953 C 0.26875 -0.05023 0.27162 -0.05023 0.27448 -0.05092 C 0.2763 -0.05115 0.27813 -0.05162 0.27982 -0.05231 C 0.28399 -0.05347 0.28399 -0.05416 0.28841 -0.05509 C 0.29115 -0.05555 0.29401 -0.05601 0.29688 -0.05648 L 0.34792 -0.05509 C 0.36289 -0.05416 0.33802 -0.05115 0.36029 -0.05509 C 0.36172 -0.06226 0.36081 -0.05671 0.36185 -0.06736 C 0.36211 -0.06967 0.36185 -0.07222 0.36263 -0.0743 C 0.36302 -0.07546 0.3642 -0.07523 0.36498 -0.07569 C 0.37227 -0.07963 0.36927 -0.07824 0.37813 -0.07963 C 0.38242 -0.0787 0.38711 -0.07963 0.39128 -0.07708 C 0.39323 -0.07569 0.39584 -0.06875 0.39584 -0.06875 C 0.3961 -0.06458 0.39466 -0.05833 0.39662 -0.05648 C 0.40065 -0.05231 0.40599 -0.05463 0.41055 -0.0537 C 0.4142 -0.05277 0.41784 -0.05185 0.42136 -0.05092 C 0.42318 -0.04953 0.425 -0.04814 0.42683 -0.04676 C 0.42787 -0.04583 0.42878 -0.0449 0.42995 -0.04398 C 0.43295 -0.04166 0.43607 -0.03935 0.4392 -0.03703 C 0.44076 -0.03611 0.44232 -0.03541 0.44375 -0.03449 C 0.45065 -0.02963 0.44362 -0.03379 0.44922 -0.02893 C 0.45143 -0.02685 0.45391 -0.02546 0.45612 -0.02338 C 0.46224 -0.01805 0.45795 -0.02083 0.46315 -0.01504 C 0.46406 -0.01412 0.46524 -0.01342 0.46628 -0.0125 C 0.46732 -0.01111 0.46823 -0.00949 0.46927 -0.00833 C 0.47031 -0.00717 0.47149 -0.00648 0.4724 -0.00555 C 0.47995 0.00255 0.47409 -0.00185 0.48321 0.00556 C 0.48399 0.00602 0.4849 0.00625 0.48555 0.00695 C 0.49076 0.01135 0.4892 0.01181 0.49479 0.01783 C 0.49558 0.01852 0.49636 0.01875 0.49714 0.01922 C 0.49922 0.02199 0.50117 0.025 0.50339 0.02755 C 0.50495 0.0294 0.50651 0.03102 0.50795 0.03287 C 0.51172 0.03797 0.5099 0.03635 0.51341 0.03843 C 0.5142 0.03982 0.51485 0.04144 0.51576 0.0426 C 0.51771 0.04514 0.52018 0.0463 0.52188 0.04954 C 0.52748 0.05926 0.52487 0.05533 0.52969 0.06181 C 0.53047 0.05949 0.53099 0.05695 0.53203 0.05487 C 0.53255 0.05371 0.53347 0.05301 0.53425 0.05232 C 0.53555 0.0507 0.53672 0.04908 0.53815 0.04815 C 0.53959 0.04723 0.54128 0.04723 0.54284 0.04676 C 0.55196 0.04352 0.5375 0.04746 0.5513 0.04399 C 0.55677 0.04445 0.56211 0.04468 0.56758 0.04537 C 0.56888 0.04561 0.57018 0.04607 0.57136 0.04676 C 0.57409 0.04838 0.57917 0.05232 0.57917 0.05232 C 0.58047 0.05394 0.58164 0.05625 0.58295 0.05764 C 0.58373 0.05857 0.58464 0.05834 0.58529 0.05903 C 0.58672 0.06019 0.58789 0.06181 0.5892 0.0632 C 0.5892 0.0632 0.59505 0.07014 0.5961 0.07153 C 0.59688 0.07246 0.59753 0.07385 0.59844 0.07431 L 0.60156 0.07547 C 0.63099 0.11042 0.60196 0.07709 0.7013 0.07963 C 0.70443 0.07987 0.70964 0.08149 0.71289 0.08241 C 0.7168 0.05487 0.71485 0.07037 0.71289 0.00695 C 0.71263 -0.00277 0.71055 -0.02199 0.71055 -0.02199 C 0.70977 -0.09305 0.70977 -0.06689 0.70977 -0.10023 " pathEditMode="relative" ptsTypes="AAAAAAAAAAAAAAAAAAAAAAAAAAAAAAAAAAAAAAAAAAAAAAAAAAAAAAAAAAAAAAAAAAAAAAAAAAAAAAAAAAAAA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30302"/>
            <a:ext cx="11074401" cy="5365747"/>
          </a:xfrm>
        </p:spPr>
        <p:txBody>
          <a:bodyPr/>
          <a:lstStyle/>
          <a:p>
            <a:r>
              <a:rPr lang="en-US" dirty="0"/>
              <a:t>Each packet is individually routed</a:t>
            </a:r>
          </a:p>
          <a:p>
            <a:r>
              <a:rPr lang="en-US" dirty="0"/>
              <a:t>No in-sequence delivery guarantee</a:t>
            </a:r>
          </a:p>
          <a:p>
            <a:r>
              <a:rPr lang="en-US" dirty="0"/>
              <a:t>No time guarantee for delivery</a:t>
            </a:r>
          </a:p>
          <a:p>
            <a:r>
              <a:rPr lang="en-US" dirty="0"/>
              <a:t>No guarantee of delivery at all!</a:t>
            </a:r>
          </a:p>
          <a:p>
            <a:r>
              <a:rPr lang="en-US" kern="0" dirty="0"/>
              <a:t>No integrity guarantee of data</a:t>
            </a:r>
          </a:p>
          <a:p>
            <a:r>
              <a:rPr lang="en-US" kern="0" dirty="0"/>
              <a:t>Packets may be duplicated</a:t>
            </a:r>
          </a:p>
          <a:p>
            <a:r>
              <a:rPr lang="en-US" kern="0" dirty="0"/>
              <a:t>Packets can be fragmented (more on this in future)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1397003"/>
            <a:ext cx="11328400" cy="2031997"/>
          </a:xfrm>
        </p:spPr>
        <p:txBody>
          <a:bodyPr/>
          <a:lstStyle/>
          <a:p>
            <a:r>
              <a:rPr lang="en-US"/>
              <a:t>No in-sequence delivery guarantee</a:t>
            </a:r>
          </a:p>
          <a:p>
            <a:r>
              <a:rPr lang="en-US"/>
              <a:t>No time guarantee for delivery</a:t>
            </a:r>
          </a:p>
          <a:p>
            <a:r>
              <a:rPr lang="en-US"/>
              <a:t>No guarantee of delivery at all!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04944-6DAA-68F3-B51D-29F107E964B9}"/>
              </a:ext>
            </a:extLst>
          </p:cNvPr>
          <p:cNvSpPr txBox="1">
            <a:spLocks/>
          </p:cNvSpPr>
          <p:nvPr/>
        </p:nvSpPr>
        <p:spPr bwMode="auto">
          <a:xfrm>
            <a:off x="6477000" y="1397003"/>
            <a:ext cx="5715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/>
              <a:t>No integrity guarantee of data</a:t>
            </a:r>
          </a:p>
          <a:p>
            <a:r>
              <a:rPr lang="en-US" kern="0"/>
              <a:t>Packets can be fragmented</a:t>
            </a:r>
          </a:p>
          <a:p>
            <a:r>
              <a:rPr lang="en-US" kern="0"/>
              <a:t>Packets may be duplicated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E5972B-74D3-461D-135C-62AEE5597F47}"/>
              </a:ext>
            </a:extLst>
          </p:cNvPr>
          <p:cNvSpPr txBox="1">
            <a:spLocks/>
          </p:cNvSpPr>
          <p:nvPr/>
        </p:nvSpPr>
        <p:spPr bwMode="auto">
          <a:xfrm>
            <a:off x="-444501" y="3911640"/>
            <a:ext cx="13081000" cy="86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7200" b="1" kern="0"/>
              <a:t>The Internet cannot be trusted!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674D-3E12-0374-9256-5E5C18468958}"/>
              </a:ext>
            </a:extLst>
          </p:cNvPr>
          <p:cNvSpPr txBox="1"/>
          <p:nvPr/>
        </p:nvSpPr>
        <p:spPr>
          <a:xfrm>
            <a:off x="1616599" y="4953000"/>
            <a:ext cx="8958799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It just makes a “best-effort” attempt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9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BACD-A1C0-A159-2BF8-05931F9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712C-D822-C12F-A8C4-24E40203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Reliable Over the Unreliable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FF21-1486-7AD8-748A-B2CD3D25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1051174"/>
            <a:ext cx="11328400" cy="5365747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b="1" dirty="0">
                <a:solidFill>
                  <a:srgbClr val="00B050"/>
                </a:solidFill>
              </a:rPr>
              <a:t>end-to-end principle</a:t>
            </a:r>
            <a:r>
              <a:rPr lang="en-CA" b="1" dirty="0"/>
              <a:t>:</a:t>
            </a:r>
            <a:endParaRPr lang="en-US" dirty="0"/>
          </a:p>
          <a:p>
            <a:pPr lvl="1"/>
            <a:r>
              <a:rPr lang="en-US" dirty="0"/>
              <a:t>We want to keep the </a:t>
            </a:r>
            <a:r>
              <a:rPr lang="en-CA" dirty="0"/>
              <a:t>intermediary network devices as simple as possible. </a:t>
            </a:r>
          </a:p>
          <a:p>
            <a:pPr lvl="1"/>
            <a:r>
              <a:rPr lang="en-US" dirty="0"/>
              <a:t>Complex operations should be implemented </a:t>
            </a:r>
            <a:r>
              <a:rPr lang="en-US" b="1" dirty="0"/>
              <a:t>at the end-points </a:t>
            </a:r>
            <a:r>
              <a:rPr lang="en-US" dirty="0"/>
              <a:t>rather than in the intermediary network devices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So, end-hosts must ensure that all packets are correctly delivered.</a:t>
            </a:r>
          </a:p>
          <a:p>
            <a:pPr lvl="1"/>
            <a:r>
              <a:rPr lang="en-US" dirty="0"/>
              <a:t>We acknowledge the delivery. But, acknowledging what and how?</a:t>
            </a:r>
          </a:p>
          <a:p>
            <a:pPr lvl="1"/>
            <a:r>
              <a:rPr lang="en-US" dirty="0"/>
              <a:t>If we do not receive the acknowledgement, we retransmit</a:t>
            </a:r>
          </a:p>
          <a:p>
            <a:pPr lvl="2"/>
            <a:r>
              <a:rPr lang="en-US" dirty="0"/>
              <a:t>How to determine when to retransmit? Timeout?</a:t>
            </a:r>
          </a:p>
          <a:p>
            <a:pPr lvl="2"/>
            <a:r>
              <a:rPr lang="en-US" dirty="0"/>
              <a:t>Need local copies of contents of each packet. How long to keep each copy.</a:t>
            </a:r>
          </a:p>
          <a:p>
            <a:pPr lvl="2"/>
            <a:r>
              <a:rPr lang="en-US" dirty="0"/>
              <a:t>What if an acknowledgement is lost? </a:t>
            </a:r>
          </a:p>
        </p:txBody>
      </p:sp>
    </p:spTree>
    <p:extLst>
      <p:ext uri="{BB962C8B-B14F-4D97-AF65-F5344CB8AC3E}">
        <p14:creationId xmlns:p14="http://schemas.microsoft.com/office/powerpoint/2010/main" val="3092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is the Internet made of?</a:t>
            </a:r>
          </a:p>
          <a:p>
            <a:pPr>
              <a:lnSpc>
                <a:spcPct val="90000"/>
              </a:lnSpc>
            </a:pPr>
            <a:r>
              <a:rPr lang="en-US" dirty="0"/>
              <a:t>How does the Internet work? 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What is a protocol?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Layering and 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91149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EB85-7E31-92ED-6E4B-AA1EB81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protocol?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F46C5-60C9-C78B-9DFD-ED301844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3"/>
            <a:ext cx="11328400" cy="4729164"/>
          </a:xfrm>
        </p:spPr>
        <p:txBody>
          <a:bodyPr/>
          <a:lstStyle/>
          <a:p>
            <a:r>
              <a:rPr lang="en-US" dirty="0"/>
              <a:t>A human protocol and a computer network protocol: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62" descr="Alice">
            <a:extLst>
              <a:ext uri="{FF2B5EF4-FFF2-40B4-BE49-F238E27FC236}">
                <a16:creationId xmlns:a16="http://schemas.microsoft.com/office/drawing/2014/main" id="{EDC001FA-96FC-85E9-9E45-EF47568A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3526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3" descr="Bob">
            <a:extLst>
              <a:ext uri="{FF2B5EF4-FFF2-40B4-BE49-F238E27FC236}">
                <a16:creationId xmlns:a16="http://schemas.microsoft.com/office/drawing/2014/main" id="{4F16F687-572F-670D-3DBD-7F186FA0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130550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FFA6D2-5BE8-8BE3-E3AF-8E33EFFBBAF7}"/>
              </a:ext>
            </a:extLst>
          </p:cNvPr>
          <p:cNvGrpSpPr/>
          <p:nvPr/>
        </p:nvGrpSpPr>
        <p:grpSpPr>
          <a:xfrm>
            <a:off x="3290887" y="2843213"/>
            <a:ext cx="1762125" cy="563562"/>
            <a:chOff x="2925329" y="2422526"/>
            <a:chExt cx="1762125" cy="563562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86D46B67-47A4-DC2D-EBF1-1B32FAC89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64">
              <a:extLst>
                <a:ext uri="{FF2B5EF4-FFF2-40B4-BE49-F238E27FC236}">
                  <a16:creationId xmlns:a16="http://schemas.microsoft.com/office/drawing/2014/main" id="{5C9FC3AB-397C-E3AC-A61B-89D295DF1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0A3D5B-0F10-6018-6DD0-0E58B82E5150}"/>
              </a:ext>
            </a:extLst>
          </p:cNvPr>
          <p:cNvGrpSpPr/>
          <p:nvPr/>
        </p:nvGrpSpPr>
        <p:grpSpPr>
          <a:xfrm>
            <a:off x="2982912" y="3467100"/>
            <a:ext cx="2085975" cy="584200"/>
            <a:chOff x="2617354" y="3046413"/>
            <a:chExt cx="2085975" cy="584200"/>
          </a:xfrm>
        </p:grpSpPr>
        <p:sp>
          <p:nvSpPr>
            <p:cNvPr id="14" name="Line 66">
              <a:extLst>
                <a:ext uri="{FF2B5EF4-FFF2-40B4-BE49-F238E27FC236}">
                  <a16:creationId xmlns:a16="http://schemas.microsoft.com/office/drawing/2014/main" id="{BB17E527-D846-7E60-97EA-532EF69F5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7">
              <a:extLst>
                <a:ext uri="{FF2B5EF4-FFF2-40B4-BE49-F238E27FC236}">
                  <a16:creationId xmlns:a16="http://schemas.microsoft.com/office/drawing/2014/main" id="{F4BC930C-DF27-38ED-CAC4-9078764ED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1DFCE-A52B-BE5A-4815-5714D4E09BB5}"/>
              </a:ext>
            </a:extLst>
          </p:cNvPr>
          <p:cNvGrpSpPr/>
          <p:nvPr/>
        </p:nvGrpSpPr>
        <p:grpSpPr>
          <a:xfrm>
            <a:off x="2967037" y="4052888"/>
            <a:ext cx="2162175" cy="708025"/>
            <a:chOff x="2601479" y="3632201"/>
            <a:chExt cx="2162175" cy="708025"/>
          </a:xfrm>
        </p:grpSpPr>
        <p:sp>
          <p:nvSpPr>
            <p:cNvPr id="17" name="Line 70">
              <a:extLst>
                <a:ext uri="{FF2B5EF4-FFF2-40B4-BE49-F238E27FC236}">
                  <a16:creationId xmlns:a16="http://schemas.microsoft.com/office/drawing/2014/main" id="{C1D7EC6E-99F9-5694-6168-E69E94869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72">
              <a:extLst>
                <a:ext uri="{FF2B5EF4-FFF2-40B4-BE49-F238E27FC236}">
                  <a16:creationId xmlns:a16="http://schemas.microsoft.com/office/drawing/2014/main" id="{82B25B98-5382-D63F-9ED5-0FAB451F3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9" name="Rectangle 71">
                <a:extLst>
                  <a:ext uri="{FF2B5EF4-FFF2-40B4-BE49-F238E27FC236}">
                    <a16:creationId xmlns:a16="http://schemas.microsoft.com/office/drawing/2014/main" id="{06BB4979-C59D-1E06-AEC9-4CEA14014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Text Box 69">
                <a:extLst>
                  <a:ext uri="{FF2B5EF4-FFF2-40B4-BE49-F238E27FC236}">
                    <a16:creationId xmlns:a16="http://schemas.microsoft.com/office/drawing/2014/main" id="{605E18B0-55CE-07D0-3BB7-CC857748AD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94DF1C-B53B-9FFA-2650-7437E3AE6504}"/>
              </a:ext>
            </a:extLst>
          </p:cNvPr>
          <p:cNvGrpSpPr/>
          <p:nvPr/>
        </p:nvGrpSpPr>
        <p:grpSpPr>
          <a:xfrm>
            <a:off x="3128962" y="4692650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9C0AF6E4-1726-B230-3EE2-7B128E313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3B9AC437-B872-ADBD-FF82-0C020C9AF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A01BF06C-0331-9436-DDFC-679DFE7A4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C8059106-2AB6-7E91-A6A8-3F8C00D1BC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26" name="Line 101">
            <a:extLst>
              <a:ext uri="{FF2B5EF4-FFF2-40B4-BE49-F238E27FC236}">
                <a16:creationId xmlns:a16="http://schemas.microsoft.com/office/drawing/2014/main" id="{15D4B208-BE18-EDF0-35EA-A97D02D9C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703" y="2536032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105">
            <a:extLst>
              <a:ext uri="{FF2B5EF4-FFF2-40B4-BE49-F238E27FC236}">
                <a16:creationId xmlns:a16="http://schemas.microsoft.com/office/drawing/2014/main" id="{CB0AA94E-300E-2528-3D1B-5152D8A2E566}"/>
              </a:ext>
            </a:extLst>
          </p:cNvPr>
          <p:cNvGrpSpPr>
            <a:grpSpLocks/>
          </p:cNvGrpSpPr>
          <p:nvPr/>
        </p:nvGrpSpPr>
        <p:grpSpPr bwMode="auto">
          <a:xfrm>
            <a:off x="5768975" y="5330825"/>
            <a:ext cx="720725" cy="396875"/>
            <a:chOff x="2198" y="3221"/>
            <a:chExt cx="454" cy="250"/>
          </a:xfrm>
        </p:grpSpPr>
        <p:sp>
          <p:nvSpPr>
            <p:cNvPr id="28" name="Rectangle 104">
              <a:extLst>
                <a:ext uri="{FF2B5EF4-FFF2-40B4-BE49-F238E27FC236}">
                  <a16:creationId xmlns:a16="http://schemas.microsoft.com/office/drawing/2014/main" id="{55138AB6-BC7A-3F2B-652A-DBD8E7FFB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 Box 102">
              <a:extLst>
                <a:ext uri="{FF2B5EF4-FFF2-40B4-BE49-F238E27FC236}">
                  <a16:creationId xmlns:a16="http://schemas.microsoft.com/office/drawing/2014/main" id="{42107AB3-C0B7-FB60-49A3-81BA6747E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9567D4-2F3B-CE4D-66A0-1985313C48C2}"/>
              </a:ext>
            </a:extLst>
          </p:cNvPr>
          <p:cNvGrpSpPr/>
          <p:nvPr/>
        </p:nvGrpSpPr>
        <p:grpSpPr>
          <a:xfrm>
            <a:off x="7151687" y="3676650"/>
            <a:ext cx="2216150" cy="589096"/>
            <a:chOff x="6786129" y="3255963"/>
            <a:chExt cx="2216150" cy="589096"/>
          </a:xfrm>
        </p:grpSpPr>
        <p:sp>
          <p:nvSpPr>
            <p:cNvPr id="31" name="Line 90">
              <a:extLst>
                <a:ext uri="{FF2B5EF4-FFF2-40B4-BE49-F238E27FC236}">
                  <a16:creationId xmlns:a16="http://schemas.microsoft.com/office/drawing/2014/main" id="{1D82CCA0-9E59-93E2-F18E-18CEC0754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92">
              <a:extLst>
                <a:ext uri="{FF2B5EF4-FFF2-40B4-BE49-F238E27FC236}">
                  <a16:creationId xmlns:a16="http://schemas.microsoft.com/office/drawing/2014/main" id="{A38AA784-599F-1231-1C2D-0D1A776CA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 Box 91">
              <a:extLst>
                <a:ext uri="{FF2B5EF4-FFF2-40B4-BE49-F238E27FC236}">
                  <a16:creationId xmlns:a16="http://schemas.microsoft.com/office/drawing/2014/main" id="{74146235-CC98-B08E-44A2-E1EAEFF15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4BA54E-194C-C96C-A529-55506678CCCB}"/>
              </a:ext>
            </a:extLst>
          </p:cNvPr>
          <p:cNvGrpSpPr/>
          <p:nvPr/>
        </p:nvGrpSpPr>
        <p:grpSpPr>
          <a:xfrm>
            <a:off x="7199312" y="4868863"/>
            <a:ext cx="2343150" cy="461665"/>
            <a:chOff x="6833754" y="4448176"/>
            <a:chExt cx="2343150" cy="461665"/>
          </a:xfrm>
        </p:grpSpPr>
        <p:sp>
          <p:nvSpPr>
            <p:cNvPr id="35" name="Line 85">
              <a:extLst>
                <a:ext uri="{FF2B5EF4-FFF2-40B4-BE49-F238E27FC236}">
                  <a16:creationId xmlns:a16="http://schemas.microsoft.com/office/drawing/2014/main" id="{8A86C7DF-A2F4-4CD6-BA69-5BD9B7DD9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99">
              <a:extLst>
                <a:ext uri="{FF2B5EF4-FFF2-40B4-BE49-F238E27FC236}">
                  <a16:creationId xmlns:a16="http://schemas.microsoft.com/office/drawing/2014/main" id="{92CC4250-FB3E-AEF5-DE93-7BF2C2AE4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 Box 100">
              <a:extLst>
                <a:ext uri="{FF2B5EF4-FFF2-40B4-BE49-F238E27FC236}">
                  <a16:creationId xmlns:a16="http://schemas.microsoft.com/office/drawing/2014/main" id="{EB18EAD6-24D1-36AB-0E0A-B0AB584F0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7D594C4-90EF-53D4-B1F8-5C9E1E00C188}"/>
              </a:ext>
            </a:extLst>
          </p:cNvPr>
          <p:cNvGrpSpPr/>
          <p:nvPr/>
        </p:nvGrpSpPr>
        <p:grpSpPr>
          <a:xfrm>
            <a:off x="7213600" y="3041650"/>
            <a:ext cx="2176462" cy="565283"/>
            <a:chOff x="6848042" y="2620963"/>
            <a:chExt cx="2176462" cy="565283"/>
          </a:xfrm>
        </p:grpSpPr>
        <p:sp>
          <p:nvSpPr>
            <p:cNvPr id="39" name="Line 89">
              <a:extLst>
                <a:ext uri="{FF2B5EF4-FFF2-40B4-BE49-F238E27FC236}">
                  <a16:creationId xmlns:a16="http://schemas.microsoft.com/office/drawing/2014/main" id="{7E6180D6-06A9-4D21-CCB3-DC2E0707E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52">
              <a:extLst>
                <a:ext uri="{FF2B5EF4-FFF2-40B4-BE49-F238E27FC236}">
                  <a16:creationId xmlns:a16="http://schemas.microsoft.com/office/drawing/2014/main" id="{90A98618-8A2E-23C2-4DC7-A96E6C94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 Box 91">
              <a:extLst>
                <a:ext uri="{FF2B5EF4-FFF2-40B4-BE49-F238E27FC236}">
                  <a16:creationId xmlns:a16="http://schemas.microsoft.com/office/drawing/2014/main" id="{B0F1F5C7-43F4-4CE6-A112-AC10B9978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2" name="Group 57">
            <a:extLst>
              <a:ext uri="{FF2B5EF4-FFF2-40B4-BE49-F238E27FC236}">
                <a16:creationId xmlns:a16="http://schemas.microsoft.com/office/drawing/2014/main" id="{A713D883-248C-E450-4B64-08AD4ABB606C}"/>
              </a:ext>
            </a:extLst>
          </p:cNvPr>
          <p:cNvGrpSpPr>
            <a:grpSpLocks/>
          </p:cNvGrpSpPr>
          <p:nvPr/>
        </p:nvGrpSpPr>
        <p:grpSpPr bwMode="auto">
          <a:xfrm>
            <a:off x="9445625" y="3141663"/>
            <a:ext cx="357186" cy="755650"/>
            <a:chOff x="4140" y="429"/>
            <a:chExt cx="1425" cy="2396"/>
          </a:xfrm>
        </p:grpSpPr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AB936CDE-C7E3-A402-0806-738DFDEC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D5E2807F-D02A-0B9A-2A7B-3542A7BD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01DA4420-2AC0-0447-77CA-57893014F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60135BB5-38D4-81C4-8EBA-AF232409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838CCD01-13CD-B24D-032F-D4E33B544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8" name="Group 63">
              <a:extLst>
                <a:ext uri="{FF2B5EF4-FFF2-40B4-BE49-F238E27FC236}">
                  <a16:creationId xmlns:a16="http://schemas.microsoft.com/office/drawing/2014/main" id="{A66783C8-7177-7147-038C-AF75417DFD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" name="AutoShape 64">
                <a:extLst>
                  <a:ext uri="{FF2B5EF4-FFF2-40B4-BE49-F238E27FC236}">
                    <a16:creationId xmlns:a16="http://schemas.microsoft.com/office/drawing/2014/main" id="{113FD440-B06D-D1DC-E583-CED704B43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AutoShape 65">
                <a:extLst>
                  <a:ext uri="{FF2B5EF4-FFF2-40B4-BE49-F238E27FC236}">
                    <a16:creationId xmlns:a16="http://schemas.microsoft.com/office/drawing/2014/main" id="{A94D6B74-73B6-CC2E-71DE-8A90A3BCF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B567677C-9082-6D8B-F8DE-D931213F7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0" name="Group 67">
              <a:extLst>
                <a:ext uri="{FF2B5EF4-FFF2-40B4-BE49-F238E27FC236}">
                  <a16:creationId xmlns:a16="http://schemas.microsoft.com/office/drawing/2014/main" id="{6A7C19C8-1D45-D3D6-797D-C167D6D7B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1" name="AutoShape 68">
                <a:extLst>
                  <a:ext uri="{FF2B5EF4-FFF2-40B4-BE49-F238E27FC236}">
                    <a16:creationId xmlns:a16="http://schemas.microsoft.com/office/drawing/2014/main" id="{0EA8C98E-0840-9CE1-163A-5217BEE83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AutoShape 69">
                <a:extLst>
                  <a:ext uri="{FF2B5EF4-FFF2-40B4-BE49-F238E27FC236}">
                    <a16:creationId xmlns:a16="http://schemas.microsoft.com/office/drawing/2014/main" id="{C03EA48D-B551-DC1F-7A19-04E5048F9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01C49EA3-ABF3-27B5-7466-3891F935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F93E598D-708E-50DA-68D8-75FF4DED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3" name="Group 72">
              <a:extLst>
                <a:ext uri="{FF2B5EF4-FFF2-40B4-BE49-F238E27FC236}">
                  <a16:creationId xmlns:a16="http://schemas.microsoft.com/office/drawing/2014/main" id="{B1188E07-7680-2CAE-50D9-E174186EB8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" name="AutoShape 73">
                <a:extLst>
                  <a:ext uri="{FF2B5EF4-FFF2-40B4-BE49-F238E27FC236}">
                    <a16:creationId xmlns:a16="http://schemas.microsoft.com/office/drawing/2014/main" id="{D8A3ADC3-B435-2D00-8A27-024FAA6B2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AutoShape 74">
                <a:extLst>
                  <a:ext uri="{FF2B5EF4-FFF2-40B4-BE49-F238E27FC236}">
                    <a16:creationId xmlns:a16="http://schemas.microsoft.com/office/drawing/2014/main" id="{9DCFE033-C358-1C27-612C-968E4758D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4" name="Freeform 75">
              <a:extLst>
                <a:ext uri="{FF2B5EF4-FFF2-40B4-BE49-F238E27FC236}">
                  <a16:creationId xmlns:a16="http://schemas.microsoft.com/office/drawing/2014/main" id="{79108CB9-D3BE-D4CB-8A2B-B8838CA43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5" name="Group 76">
              <a:extLst>
                <a:ext uri="{FF2B5EF4-FFF2-40B4-BE49-F238E27FC236}">
                  <a16:creationId xmlns:a16="http://schemas.microsoft.com/office/drawing/2014/main" id="{A5FBC4AA-17AE-1A12-EC80-40A5ED47E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7" name="AutoShape 77">
                <a:extLst>
                  <a:ext uri="{FF2B5EF4-FFF2-40B4-BE49-F238E27FC236}">
                    <a16:creationId xmlns:a16="http://schemas.microsoft.com/office/drawing/2014/main" id="{96860D45-220E-D7D8-F7A9-7D3F8042D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AutoShape 78">
                <a:extLst>
                  <a:ext uri="{FF2B5EF4-FFF2-40B4-BE49-F238E27FC236}">
                    <a16:creationId xmlns:a16="http://schemas.microsoft.com/office/drawing/2014/main" id="{5B210A2F-8732-32C4-18EE-AF72EE1AC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6" name="Rectangle 79">
              <a:extLst>
                <a:ext uri="{FF2B5EF4-FFF2-40B4-BE49-F238E27FC236}">
                  <a16:creationId xmlns:a16="http://schemas.microsoft.com/office/drawing/2014/main" id="{36539AF7-9E63-1064-DCE9-31566A6E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Freeform 80">
              <a:extLst>
                <a:ext uri="{FF2B5EF4-FFF2-40B4-BE49-F238E27FC236}">
                  <a16:creationId xmlns:a16="http://schemas.microsoft.com/office/drawing/2014/main" id="{F71E4E9F-4DC8-83CD-654C-DD4F965C9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1">
              <a:extLst>
                <a:ext uri="{FF2B5EF4-FFF2-40B4-BE49-F238E27FC236}">
                  <a16:creationId xmlns:a16="http://schemas.microsoft.com/office/drawing/2014/main" id="{90D16D7C-68F9-91BF-F352-3AE0AF003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val 82">
              <a:extLst>
                <a:ext uri="{FF2B5EF4-FFF2-40B4-BE49-F238E27FC236}">
                  <a16:creationId xmlns:a16="http://schemas.microsoft.com/office/drawing/2014/main" id="{6152C5D3-0BB9-7932-61BB-4E98C15F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Freeform 83">
              <a:extLst>
                <a:ext uri="{FF2B5EF4-FFF2-40B4-BE49-F238E27FC236}">
                  <a16:creationId xmlns:a16="http://schemas.microsoft.com/office/drawing/2014/main" id="{78C61F20-E6CA-8E05-2D02-BD6FA635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AutoShape 84">
              <a:extLst>
                <a:ext uri="{FF2B5EF4-FFF2-40B4-BE49-F238E27FC236}">
                  <a16:creationId xmlns:a16="http://schemas.microsoft.com/office/drawing/2014/main" id="{53FF4577-90F8-20EA-A05F-B9094C6C7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5">
              <a:extLst>
                <a:ext uri="{FF2B5EF4-FFF2-40B4-BE49-F238E27FC236}">
                  <a16:creationId xmlns:a16="http://schemas.microsoft.com/office/drawing/2014/main" id="{1CB37B4A-05C3-14E8-5437-AB9EA29A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Oval 86">
              <a:extLst>
                <a:ext uri="{FF2B5EF4-FFF2-40B4-BE49-F238E27FC236}">
                  <a16:creationId xmlns:a16="http://schemas.microsoft.com/office/drawing/2014/main" id="{0ACD5C79-CC43-3D8D-94BD-8F2D8DB21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7">
              <a:extLst>
                <a:ext uri="{FF2B5EF4-FFF2-40B4-BE49-F238E27FC236}">
                  <a16:creationId xmlns:a16="http://schemas.microsoft.com/office/drawing/2014/main" id="{C6366127-54BC-1B21-304C-F7B6E287B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8">
              <a:extLst>
                <a:ext uri="{FF2B5EF4-FFF2-40B4-BE49-F238E27FC236}">
                  <a16:creationId xmlns:a16="http://schemas.microsoft.com/office/drawing/2014/main" id="{517560ED-D124-23D1-D1E7-A4C01779A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Rectangle 89">
              <a:extLst>
                <a:ext uri="{FF2B5EF4-FFF2-40B4-BE49-F238E27FC236}">
                  <a16:creationId xmlns:a16="http://schemas.microsoft.com/office/drawing/2014/main" id="{878A0816-62BB-9981-C888-D71C50B8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90">
            <a:extLst>
              <a:ext uri="{FF2B5EF4-FFF2-40B4-BE49-F238E27FC236}">
                <a16:creationId xmlns:a16="http://schemas.microsoft.com/office/drawing/2014/main" id="{8927F0F9-071E-01F4-DCF3-C8F0BCABB0B0}"/>
              </a:ext>
            </a:extLst>
          </p:cNvPr>
          <p:cNvGrpSpPr>
            <a:grpSpLocks/>
          </p:cNvGrpSpPr>
          <p:nvPr/>
        </p:nvGrpSpPr>
        <p:grpSpPr bwMode="auto">
          <a:xfrm>
            <a:off x="6308725" y="2698750"/>
            <a:ext cx="893762" cy="828675"/>
            <a:chOff x="-44" y="1473"/>
            <a:chExt cx="981" cy="1105"/>
          </a:xfrm>
        </p:grpSpPr>
        <p:pic>
          <p:nvPicPr>
            <p:cNvPr id="76" name="Picture 91" descr="desktop_computer_stylized_medium">
              <a:extLst>
                <a:ext uri="{FF2B5EF4-FFF2-40B4-BE49-F238E27FC236}">
                  <a16:creationId xmlns:a16="http://schemas.microsoft.com/office/drawing/2014/main" id="{94018F13-0D91-100A-9240-13A4974E0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DE65FF2D-2C77-35AE-FE44-FE61969065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5BC65F-4E32-30AF-8B80-2AC3E96BDEF3}"/>
              </a:ext>
            </a:extLst>
          </p:cNvPr>
          <p:cNvGrpSpPr/>
          <p:nvPr/>
        </p:nvGrpSpPr>
        <p:grpSpPr>
          <a:xfrm>
            <a:off x="7031867" y="4322763"/>
            <a:ext cx="2925958" cy="643512"/>
            <a:chOff x="6666309" y="3902076"/>
            <a:chExt cx="2925958" cy="643512"/>
          </a:xfrm>
        </p:grpSpPr>
        <p:sp>
          <p:nvSpPr>
            <p:cNvPr id="79" name="Line 94">
              <a:extLst>
                <a:ext uri="{FF2B5EF4-FFF2-40B4-BE49-F238E27FC236}">
                  <a16:creationId xmlns:a16="http://schemas.microsoft.com/office/drawing/2014/main" id="{B34BC47D-1959-3F33-820D-9589B8FE6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A010AA-1699-9299-3B0D-1935A9BC15F0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 Box 95">
              <a:extLst>
                <a:ext uri="{FF2B5EF4-FFF2-40B4-BE49-F238E27FC236}">
                  <a16:creationId xmlns:a16="http://schemas.microsoft.com/office/drawing/2014/main" id="{457CF4F4-ECE4-6187-1BE2-178C87618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6309" y="3960813"/>
              <a:ext cx="292595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 /path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Host: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http://cs.umass.edu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6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EB85-7E31-92ED-6E4B-AA1EB81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protocol?</a:t>
            </a:r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1FEDE4-0B5B-EAC5-B3AB-87F961F81C22}"/>
              </a:ext>
            </a:extLst>
          </p:cNvPr>
          <p:cNvSpPr txBox="1">
            <a:spLocks/>
          </p:cNvSpPr>
          <p:nvPr/>
        </p:nvSpPr>
        <p:spPr bwMode="auto">
          <a:xfrm>
            <a:off x="428017" y="1397003"/>
            <a:ext cx="11357583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Network protocols:</a:t>
            </a:r>
          </a:p>
          <a:p>
            <a:pPr lvl="1"/>
            <a:r>
              <a:rPr lang="en-US" kern="0" dirty="0"/>
              <a:t>Govern </a:t>
            </a:r>
            <a:r>
              <a:rPr lang="en-US" kern="0"/>
              <a:t>interaction between computers </a:t>
            </a:r>
            <a:r>
              <a:rPr lang="en-US" kern="0" dirty="0"/>
              <a:t>(devices) rather than humans</a:t>
            </a:r>
          </a:p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72130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37B6-43A4-2D6C-34A8-A13CE466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B6A6-E58E-8DB8-EFD8-8D47C9A8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protocol?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6C43-1C1A-AAB9-CC87-6222C5A27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84" y="1332152"/>
            <a:ext cx="10773923" cy="1871491"/>
          </a:xfrm>
        </p:spPr>
        <p:txBody>
          <a:bodyPr/>
          <a:lstStyle/>
          <a:p>
            <a:r>
              <a:rPr lang="en-US" kern="0" dirty="0"/>
              <a:t>All communication activities on the Internet is governed by protocols</a:t>
            </a:r>
            <a:endParaRPr lang="en-US" dirty="0"/>
          </a:p>
          <a:p>
            <a:r>
              <a:rPr lang="en-US" dirty="0"/>
              <a:t>Protocols define the rules for:</a:t>
            </a:r>
          </a:p>
          <a:p>
            <a:pPr lvl="1"/>
            <a:r>
              <a:rPr lang="en-US" dirty="0"/>
              <a:t>… specific messages sent</a:t>
            </a:r>
          </a:p>
          <a:p>
            <a:pPr lvl="1"/>
            <a:r>
              <a:rPr lang="en-US" dirty="0"/>
              <a:t>… specific actions taken when message received, or other events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E20FA5-FE1D-76BA-781D-FDB5B1D08686}"/>
              </a:ext>
            </a:extLst>
          </p:cNvPr>
          <p:cNvSpPr/>
          <p:nvPr/>
        </p:nvSpPr>
        <p:spPr>
          <a:xfrm>
            <a:off x="2023352" y="4124529"/>
            <a:ext cx="7568119" cy="25291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Protocols</a:t>
            </a:r>
            <a:r>
              <a:rPr lang="en-US" altLang="en-US" sz="2400" i="1" dirty="0">
                <a:latin typeface="+mn-lt"/>
              </a:rPr>
              <a:t> define the 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format</a:t>
            </a:r>
            <a:r>
              <a:rPr lang="en-US" altLang="en-US" sz="2400" i="1" dirty="0">
                <a:latin typeface="+mn-lt"/>
              </a:rPr>
              <a:t>, 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order</a:t>
            </a:r>
            <a:r>
              <a:rPr lang="en-US" altLang="en-US" sz="2400" i="1" dirty="0">
                <a:latin typeface="+mn-lt"/>
              </a:rPr>
              <a:t> of 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messages sent and received</a:t>
            </a:r>
            <a:r>
              <a:rPr lang="en-US" altLang="en-US" sz="2400" i="1" dirty="0">
                <a:latin typeface="+mn-lt"/>
              </a:rPr>
              <a:t> among network entities, and 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actions taken</a:t>
            </a:r>
            <a:r>
              <a:rPr lang="en-US" altLang="en-US" sz="2400" i="1" dirty="0">
                <a:latin typeface="+mn-lt"/>
              </a:rPr>
              <a:t> on message transmission, receipt</a:t>
            </a:r>
            <a:r>
              <a:rPr lang="en-US" altLang="en-US" sz="2400" i="1" dirty="0">
                <a:solidFill>
                  <a:srgbClr val="FF0000"/>
                </a:solidFill>
                <a:latin typeface="+mn-lt"/>
              </a:rPr>
              <a:t> 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883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Network Made 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16053"/>
            <a:ext cx="5664200" cy="4965193"/>
          </a:xfrm>
        </p:spPr>
        <p:txBody>
          <a:bodyPr/>
          <a:lstStyle/>
          <a:p>
            <a:r>
              <a:rPr lang="en-US" dirty="0"/>
              <a:t>Three main components of a network</a:t>
            </a:r>
          </a:p>
          <a:p>
            <a:pPr lvl="1"/>
            <a:r>
              <a:rPr lang="en-US" dirty="0"/>
              <a:t>End-systems/End-hosts/End-points: send &amp; receive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B1A430-C23A-8FAF-0F01-4F50CC8B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235" y="1752600"/>
            <a:ext cx="7661523" cy="39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is the Internet made of?</a:t>
            </a:r>
          </a:p>
          <a:p>
            <a:pPr>
              <a:lnSpc>
                <a:spcPct val="90000"/>
              </a:lnSpc>
            </a:pPr>
            <a:r>
              <a:rPr lang="en-US" dirty="0"/>
              <a:t>How does the Internet work? 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is a protocol?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Layering and 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Sharing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1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Protocol </a:t>
            </a:r>
            <a:r>
              <a:rPr lang="en-US" altLang="en-US">
                <a:ea typeface="ＭＳ Ｐゴシック" panose="020B0600070205080204" pitchFamily="34" charset="-128"/>
              </a:rPr>
              <a:t>“l</a:t>
            </a:r>
            <a:r>
              <a:rPr lang="en-US" altLang="ja-JP" sz="4400">
                <a:ea typeface="ＭＳ Ｐゴシック" panose="020B0600070205080204" pitchFamily="34" charset="-128"/>
              </a:rPr>
              <a:t>ayers</a:t>
            </a:r>
            <a:r>
              <a:rPr lang="en-US" altLang="ja-JP">
                <a:ea typeface="ＭＳ Ｐゴシック" panose="020B0600070205080204" pitchFamily="34" charset="-128"/>
              </a:rPr>
              <a:t>”</a:t>
            </a:r>
            <a:r>
              <a:rPr lang="en-US" altLang="ja-JP" sz="4400">
                <a:ea typeface="ＭＳ Ｐゴシック" panose="020B0600070205080204" pitchFamily="34" charset="-128"/>
              </a:rPr>
              <a:t> and reference </a:t>
            </a:r>
            <a:r>
              <a:rPr lang="en-US" altLang="ja-JP">
                <a:ea typeface="ＭＳ Ｐゴシック" panose="020B0600070205080204" pitchFamily="34" charset="-128"/>
              </a:rPr>
              <a:t>m</a:t>
            </a:r>
            <a:r>
              <a:rPr lang="en-US" altLang="ja-JP" sz="4400">
                <a:ea typeface="ＭＳ Ｐゴシック" panose="020B0600070205080204" pitchFamily="34" charset="-128"/>
              </a:rPr>
              <a:t>odels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114046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Networks are complex, with many “pieces”:</a:t>
            </a:r>
          </a:p>
          <a:p>
            <a:pPr lvl="1">
              <a:lnSpc>
                <a:spcPct val="90000"/>
              </a:lnSpc>
            </a:pPr>
            <a:r>
              <a:rPr lang="en-US"/>
              <a:t>hosts</a:t>
            </a:r>
          </a:p>
          <a:p>
            <a:pPr lvl="1">
              <a:lnSpc>
                <a:spcPct val="90000"/>
              </a:lnSpc>
            </a:pPr>
            <a:r>
              <a:rPr lang="en-US"/>
              <a:t>routers</a:t>
            </a:r>
          </a:p>
          <a:p>
            <a:pPr lvl="1">
              <a:lnSpc>
                <a:spcPct val="90000"/>
              </a:lnSpc>
            </a:pPr>
            <a:r>
              <a:rPr lang="en-US"/>
              <a:t>links of various media</a:t>
            </a:r>
          </a:p>
          <a:p>
            <a:pPr lvl="1">
              <a:lnSpc>
                <a:spcPct val="90000"/>
              </a:lnSpc>
            </a:pPr>
            <a:r>
              <a:rPr lang="en-US"/>
              <a:t>applications</a:t>
            </a:r>
          </a:p>
          <a:p>
            <a:pPr lvl="1">
              <a:lnSpc>
                <a:spcPct val="90000"/>
              </a:lnSpc>
            </a:pPr>
            <a:r>
              <a:rPr lang="en-US"/>
              <a:t>protocols</a:t>
            </a:r>
          </a:p>
          <a:p>
            <a:pPr lvl="1">
              <a:lnSpc>
                <a:spcPct val="90000"/>
              </a:lnSpc>
            </a:pPr>
            <a:r>
              <a:rPr lang="en-US"/>
              <a:t>hardware, software</a:t>
            </a:r>
          </a:p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Question</a:t>
            </a:r>
            <a:r>
              <a:rPr lang="en-US">
                <a:solidFill>
                  <a:srgbClr val="C00000"/>
                </a:solidFill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/>
              <a:t>is there any hope of organizing structure of network? and/or our </a:t>
            </a:r>
            <a:r>
              <a:rPr lang="en-US" i="1"/>
              <a:t>discussion</a:t>
            </a:r>
            <a:r>
              <a:rPr lang="en-US"/>
              <a:t> of networks?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3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Example: organization of air travel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11404600" cy="4729164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94E4B389-1AB7-10FC-FCD1-FA33EDBC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41" y="2006402"/>
            <a:ext cx="3719769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ticket (purchase)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baggage (check)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gates (load)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runway takeoff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1842FBE-C619-DF6C-1083-F5E128183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387" y="2012701"/>
            <a:ext cx="2625654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ticket (complain)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baggage (claim)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gates (unload)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runway landing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9FDF13E0-112F-1C31-884A-73F1CCA3C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368" y="4902003"/>
            <a:ext cx="357079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9D4420ED-7B0E-99FB-A58E-60E217A1CFC8}"/>
              </a:ext>
            </a:extLst>
          </p:cNvPr>
          <p:cNvSpPr>
            <a:spLocks/>
          </p:cNvSpPr>
          <p:nvPr/>
        </p:nvSpPr>
        <p:spPr bwMode="auto">
          <a:xfrm>
            <a:off x="1073513" y="2150865"/>
            <a:ext cx="7827767" cy="3289301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" h="1000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DDCFC158-CDC3-971F-B817-759A5BF42B55}"/>
              </a:ext>
            </a:extLst>
          </p:cNvPr>
          <p:cNvSpPr/>
          <p:nvPr/>
        </p:nvSpPr>
        <p:spPr>
          <a:xfrm flipH="1">
            <a:off x="8821080" y="2177136"/>
            <a:ext cx="1822537" cy="3263030"/>
          </a:xfrm>
          <a:custGeom>
            <a:avLst/>
            <a:gdLst>
              <a:gd name="connsiteX0" fmla="*/ 1822537 w 1822537"/>
              <a:gd name="connsiteY0" fmla="*/ 3263030 h 3263030"/>
              <a:gd name="connsiteX1" fmla="*/ 6263 w 1822537"/>
              <a:gd name="connsiteY1" fmla="*/ 2743200 h 3263030"/>
              <a:gd name="connsiteX2" fmla="*/ 0 w 1822537"/>
              <a:gd name="connsiteY2" fmla="*/ 0 h 32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537" h="326303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C457F09-25C9-6541-42C5-FE485F8590E4}"/>
              </a:ext>
            </a:extLst>
          </p:cNvPr>
          <p:cNvSpPr txBox="1">
            <a:spLocks noChangeArrowheads="1"/>
          </p:cNvSpPr>
          <p:nvPr/>
        </p:nvSpPr>
        <p:spPr>
          <a:xfrm>
            <a:off x="2076522" y="5704721"/>
            <a:ext cx="9529651" cy="54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would you </a:t>
            </a: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define/discuss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 </a:t>
            </a: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system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airline travel?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CDCDB6-C079-3AB8-F97D-63FCB6B7F7A6}"/>
              </a:ext>
            </a:extLst>
          </p:cNvPr>
          <p:cNvCxnSpPr>
            <a:cxnSpLocks/>
          </p:cNvCxnSpPr>
          <p:nvPr/>
        </p:nvCxnSpPr>
        <p:spPr>
          <a:xfrm>
            <a:off x="1303741" y="1869500"/>
            <a:ext cx="91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48E58E-FC93-9A8F-25EE-564FFEA550D6}"/>
              </a:ext>
            </a:extLst>
          </p:cNvPr>
          <p:cNvSpPr txBox="1"/>
          <p:nvPr/>
        </p:nvSpPr>
        <p:spPr>
          <a:xfrm>
            <a:off x="2667000" y="1629660"/>
            <a:ext cx="55819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/>
              <a:t>end-to-end transfer of person plus baggage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F4E8F9-97F9-DC22-A59A-DDBCAD644AA5}"/>
              </a:ext>
            </a:extLst>
          </p:cNvPr>
          <p:cNvGrpSpPr/>
          <p:nvPr/>
        </p:nvGrpSpPr>
        <p:grpSpPr>
          <a:xfrm>
            <a:off x="4461347" y="1092200"/>
            <a:ext cx="1528763" cy="620713"/>
            <a:chOff x="-1042195" y="4302698"/>
            <a:chExt cx="1528763" cy="620713"/>
          </a:xfrm>
        </p:grpSpPr>
        <p:pic>
          <p:nvPicPr>
            <p:cNvPr id="11" name="Picture 11" descr="yylgaifm[1]">
              <a:extLst>
                <a:ext uri="{FF2B5EF4-FFF2-40B4-BE49-F238E27FC236}">
                  <a16:creationId xmlns:a16="http://schemas.microsoft.com/office/drawing/2014/main" id="{59840A0F-8ED0-0759-717F-9AF293AE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2DE5827-435A-40D4-31FA-628C582FD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61182" y="43026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D3A33616-29B7-4932-79F2-B1CF4D0D2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08782" y="44550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D0A9B974-6CC1-6E7A-81F8-788E0D4A8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56382" y="46074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6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 animBg="1"/>
      <p:bldP spid="7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Example: organization of air travel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6F4CB-67DE-C1A5-43B3-41C15AC5BD0D}"/>
              </a:ext>
            </a:extLst>
          </p:cNvPr>
          <p:cNvGrpSpPr/>
          <p:nvPr/>
        </p:nvGrpSpPr>
        <p:grpSpPr>
          <a:xfrm>
            <a:off x="762000" y="1828800"/>
            <a:ext cx="10432006" cy="2708042"/>
            <a:chOff x="464981" y="1753061"/>
            <a:chExt cx="10432006" cy="27080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2CCE2F-7A47-EA7A-3F22-0955A4350C8F}"/>
                </a:ext>
              </a:extLst>
            </p:cNvPr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B760E5-8BBD-A571-4511-920E234E7743}"/>
                </a:ext>
              </a:extLst>
            </p:cNvPr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E6FC57-AECD-5E82-5A74-8FE4A061F396}"/>
                </a:ext>
              </a:extLst>
            </p:cNvPr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BBD9BD-1A50-3B64-6DF7-A790E9C75057}"/>
                </a:ext>
              </a:extLst>
            </p:cNvPr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41AF7-DBA8-D574-8179-DC5F4C46AF3B}"/>
                </a:ext>
              </a:extLst>
            </p:cNvPr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0F666-F41E-1AAC-6E3A-B0975E6C838A}"/>
              </a:ext>
            </a:extLst>
          </p:cNvPr>
          <p:cNvGrpSpPr/>
          <p:nvPr/>
        </p:nvGrpSpPr>
        <p:grpSpPr>
          <a:xfrm>
            <a:off x="7869988" y="1721638"/>
            <a:ext cx="2929467" cy="2895601"/>
            <a:chOff x="1574800" y="1788319"/>
            <a:chExt cx="2929467" cy="28956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885FFD-970F-C1EE-BED2-E2918DC24AA5}"/>
                </a:ext>
              </a:extLst>
            </p:cNvPr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BF1C62-EC83-6CED-DD79-8BC1CC8F30EA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2421466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D9BC8A-367F-971E-B05F-1AFEC4B4142C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009694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4734665-0ECD-B042-96E3-D8ECFE5D93CD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581400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9D33D7-CD3B-0E5A-9514-546BE7EE58C6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4115129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1FE8A7-79D8-2387-67CA-DE8A52E379D8}"/>
              </a:ext>
            </a:extLst>
          </p:cNvPr>
          <p:cNvSpPr/>
          <p:nvPr/>
        </p:nvSpPr>
        <p:spPr>
          <a:xfrm>
            <a:off x="1262228" y="1711658"/>
            <a:ext cx="2794000" cy="28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1610995B-FF20-08FB-EFF0-1F7B52C16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138" y="1711658"/>
            <a:ext cx="2616935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ticket (purchase)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baggage (check)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gates (load)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runway takeoff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0CF5747C-9C5A-C17B-C79B-BC89264DA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784" y="1717957"/>
            <a:ext cx="2625654" cy="284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ticket (complain)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baggage (claim)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gates (unload)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runway landing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58489A-3865-C50F-AEE0-B35E35BAA089}"/>
              </a:ext>
            </a:extLst>
          </p:cNvPr>
          <p:cNvCxnSpPr>
            <a:cxnSpLocks/>
          </p:cNvCxnSpPr>
          <p:nvPr/>
        </p:nvCxnSpPr>
        <p:spPr>
          <a:xfrm>
            <a:off x="1245295" y="2344805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F49F06-546F-2916-534E-59F46297A29A}"/>
              </a:ext>
            </a:extLst>
          </p:cNvPr>
          <p:cNvCxnSpPr>
            <a:cxnSpLocks/>
          </p:cNvCxnSpPr>
          <p:nvPr/>
        </p:nvCxnSpPr>
        <p:spPr>
          <a:xfrm>
            <a:off x="1245295" y="2933033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E35CC3-B861-97D4-363C-573A32083329}"/>
              </a:ext>
            </a:extLst>
          </p:cNvPr>
          <p:cNvCxnSpPr>
            <a:cxnSpLocks/>
          </p:cNvCxnSpPr>
          <p:nvPr/>
        </p:nvCxnSpPr>
        <p:spPr>
          <a:xfrm>
            <a:off x="1245295" y="3504739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CFBD2F-4CD1-D811-F1CF-7DA4E4A70A1D}"/>
              </a:ext>
            </a:extLst>
          </p:cNvPr>
          <p:cNvCxnSpPr>
            <a:cxnSpLocks/>
          </p:cNvCxnSpPr>
          <p:nvPr/>
        </p:nvCxnSpPr>
        <p:spPr>
          <a:xfrm>
            <a:off x="1245295" y="4038468"/>
            <a:ext cx="29294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91B12BB-0AC2-3F0F-A3D8-EFB272A1D3D7}"/>
              </a:ext>
            </a:extLst>
          </p:cNvPr>
          <p:cNvSpPr/>
          <p:nvPr/>
        </p:nvSpPr>
        <p:spPr>
          <a:xfrm>
            <a:off x="4557642" y="4047990"/>
            <a:ext cx="2794000" cy="56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4CBA44B4-9A4C-D7D1-FCA9-2C4320CD2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505" y="4076797"/>
            <a:ext cx="25112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airplane routing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DE4578-0F3D-A793-9B52-3EC93AAF5FE9}"/>
              </a:ext>
            </a:extLst>
          </p:cNvPr>
          <p:cNvGrpSpPr/>
          <p:nvPr/>
        </p:nvGrpSpPr>
        <p:grpSpPr>
          <a:xfrm>
            <a:off x="4245564" y="1775499"/>
            <a:ext cx="3522823" cy="2811596"/>
            <a:chOff x="3948545" y="1699760"/>
            <a:chExt cx="3522823" cy="28115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E8B41E-0B0E-C4F9-8A93-B1AADF608306}"/>
                </a:ext>
              </a:extLst>
            </p:cNvPr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ticketing service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C5833-EC1B-A421-FBC1-721B6D503858}"/>
                </a:ext>
              </a:extLst>
            </p:cNvPr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baggage service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1000FC-4F18-A7F9-A8EE-46947800D2F7}"/>
                </a:ext>
              </a:extLst>
            </p:cNvPr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 service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616875-04F9-097E-3B11-773576E709E9}"/>
                </a:ext>
              </a:extLst>
            </p:cNvPr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runway service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8E51F5E-365D-65AD-4290-6D5C64E41B89}"/>
                </a:ext>
              </a:extLst>
            </p:cNvPr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32EF83-847C-D380-E517-114434359C6C}"/>
                  </a:ext>
                </a:extLst>
              </p:cNvPr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FB0052-D6C4-2CCB-276D-4BEC1D775B22}"/>
                  </a:ext>
                </a:extLst>
              </p:cNvPr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routing service</a:t>
                </a:r>
              </a:p>
            </p:txBody>
          </p:sp>
        </p:grpSp>
      </p:grpSp>
      <p:sp>
        <p:nvSpPr>
          <p:cNvPr id="45" name="Rectangle 40">
            <a:extLst>
              <a:ext uri="{FF2B5EF4-FFF2-40B4-BE49-F238E27FC236}">
                <a16:creationId xmlns:a16="http://schemas.microsoft.com/office/drawing/2014/main" id="{162CF805-D31C-D4E9-9FCE-C0E12C13C540}"/>
              </a:ext>
            </a:extLst>
          </p:cNvPr>
          <p:cNvSpPr txBox="1">
            <a:spLocks noChangeArrowheads="1"/>
          </p:cNvSpPr>
          <p:nvPr/>
        </p:nvSpPr>
        <p:spPr>
          <a:xfrm>
            <a:off x="2690466" y="4870226"/>
            <a:ext cx="7613650" cy="176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layers: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layer implements a service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via its own internal-layer actions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relying on services provided by layer below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31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Why layering?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114046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Layering is an approach to designing/discussing complex systems: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Explicit structure allows identifying relationship of system’s pieces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Modularization eases maintenance and updating of system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change in layer's service implementation: transparent to rest of system applications</a:t>
            </a:r>
          </a:p>
          <a:p>
            <a:pPr lvl="2">
              <a:lnSpc>
                <a:spcPct val="90000"/>
              </a:lnSpc>
            </a:pPr>
            <a:r>
              <a:rPr lang="en-US" i="1" dirty="0"/>
              <a:t>e.g.</a:t>
            </a:r>
            <a:r>
              <a:rPr lang="en-US" dirty="0"/>
              <a:t>, change in gate procedure doesn’t affect rest of system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26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3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92373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/>
              <a:t>An Introduction to the Internet</a:t>
            </a:r>
          </a:p>
        </p:txBody>
      </p:sp>
      <p:sp>
        <p:nvSpPr>
          <p:cNvPr id="282" name="Rectangle 2"/>
          <p:cNvSpPr/>
          <p:nvPr/>
        </p:nvSpPr>
        <p:spPr>
          <a:xfrm>
            <a:off x="7403160" y="173664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3" name="Rectangle 3"/>
          <p:cNvSpPr/>
          <p:nvPr/>
        </p:nvSpPr>
        <p:spPr>
          <a:xfrm>
            <a:off x="2209800" y="173664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4" name="Oval 5"/>
          <p:cNvSpPr/>
          <p:nvPr/>
        </p:nvSpPr>
        <p:spPr>
          <a:xfrm>
            <a:off x="2743320" y="188928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5" name="Text Box 6"/>
          <p:cNvSpPr/>
          <p:nvPr/>
        </p:nvSpPr>
        <p:spPr>
          <a:xfrm>
            <a:off x="2808840" y="1994041"/>
            <a:ext cx="78384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Alice</a:t>
            </a:r>
            <a:endParaRPr lang="en-CA" sz="2400" spc="-1">
              <a:latin typeface="Arial"/>
            </a:endParaRPr>
          </a:p>
        </p:txBody>
      </p:sp>
      <p:sp>
        <p:nvSpPr>
          <p:cNvPr id="286" name="Oval 7"/>
          <p:cNvSpPr/>
          <p:nvPr/>
        </p:nvSpPr>
        <p:spPr>
          <a:xfrm>
            <a:off x="8001120" y="188928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7" name="Text Box 8"/>
          <p:cNvSpPr/>
          <p:nvPr/>
        </p:nvSpPr>
        <p:spPr>
          <a:xfrm>
            <a:off x="8160354" y="1988985"/>
            <a:ext cx="67189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Bob</a:t>
            </a:r>
            <a:endParaRPr lang="en-CA" sz="2400" spc="-1">
              <a:latin typeface="Arial"/>
            </a:endParaRPr>
          </a:p>
        </p:txBody>
      </p:sp>
      <p:sp>
        <p:nvSpPr>
          <p:cNvPr id="288" name="Text Box 9"/>
          <p:cNvSpPr/>
          <p:nvPr/>
        </p:nvSpPr>
        <p:spPr>
          <a:xfrm>
            <a:off x="2270280" y="1212841"/>
            <a:ext cx="2001358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cs.toronto.edu</a:t>
            </a:r>
            <a:endParaRPr lang="en-CA" sz="2400" spc="-1">
              <a:latin typeface="Arial"/>
            </a:endParaRPr>
          </a:p>
        </p:txBody>
      </p:sp>
      <p:sp>
        <p:nvSpPr>
          <p:cNvPr id="289" name="Text Box 10"/>
          <p:cNvSpPr/>
          <p:nvPr/>
        </p:nvSpPr>
        <p:spPr>
          <a:xfrm>
            <a:off x="7248720" y="1136521"/>
            <a:ext cx="2347864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www.cs.mcgill.ca</a:t>
            </a:r>
            <a:endParaRPr lang="en-CA" sz="2400" spc="-1" dirty="0">
              <a:latin typeface="Arial"/>
            </a:endParaRPr>
          </a:p>
        </p:txBody>
      </p:sp>
      <p:grpSp>
        <p:nvGrpSpPr>
          <p:cNvPr id="290" name="Group 11"/>
          <p:cNvGrpSpPr/>
          <p:nvPr/>
        </p:nvGrpSpPr>
        <p:grpSpPr>
          <a:xfrm>
            <a:off x="1752600" y="3718080"/>
            <a:ext cx="8381880" cy="2590560"/>
            <a:chOff x="228600" y="3718080"/>
            <a:chExt cx="8381880" cy="2590560"/>
          </a:xfrm>
        </p:grpSpPr>
        <p:grpSp>
          <p:nvGrpSpPr>
            <p:cNvPr id="291" name="Group 12"/>
            <p:cNvGrpSpPr/>
            <p:nvPr/>
          </p:nvGrpSpPr>
          <p:grpSpPr>
            <a:xfrm>
              <a:off x="228600" y="3718080"/>
              <a:ext cx="8381880" cy="2590560"/>
              <a:chOff x="228600" y="3718080"/>
              <a:chExt cx="8381880" cy="2590560"/>
            </a:xfrm>
          </p:grpSpPr>
          <p:sp>
            <p:nvSpPr>
              <p:cNvPr id="292" name="Line 13"/>
              <p:cNvSpPr/>
              <p:nvPr/>
            </p:nvSpPr>
            <p:spPr>
              <a:xfrm>
                <a:off x="228600" y="3870000"/>
                <a:ext cx="83818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293" name="Group 14"/>
              <p:cNvGrpSpPr/>
              <p:nvPr/>
            </p:nvGrpSpPr>
            <p:grpSpPr>
              <a:xfrm>
                <a:off x="1600200" y="3718080"/>
                <a:ext cx="5333400" cy="2590560"/>
                <a:chOff x="1600200" y="3718080"/>
                <a:chExt cx="5333400" cy="2590560"/>
              </a:xfrm>
            </p:grpSpPr>
            <p:sp>
              <p:nvSpPr>
                <p:cNvPr id="294" name="Freeform 15"/>
                <p:cNvSpPr/>
                <p:nvPr/>
              </p:nvSpPr>
              <p:spPr>
                <a:xfrm>
                  <a:off x="2362320" y="3718080"/>
                  <a:ext cx="3873240" cy="2590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077">
                      <a:moveTo>
                        <a:pt x="537" y="1523"/>
                      </a:moveTo>
                      <a:cubicBezTo>
                        <a:pt x="526" y="1501"/>
                        <a:pt x="515" y="1451"/>
                        <a:pt x="515" y="1451"/>
                      </a:cubicBezTo>
                      <a:cubicBezTo>
                        <a:pt x="521" y="1421"/>
                        <a:pt x="532" y="1402"/>
                        <a:pt x="543" y="1374"/>
                      </a:cubicBezTo>
                      <a:cubicBezTo>
                        <a:pt x="434" y="1371"/>
                        <a:pt x="371" y="1373"/>
                        <a:pt x="277" y="1363"/>
                      </a:cubicBezTo>
                      <a:cubicBezTo>
                        <a:pt x="242" y="1359"/>
                        <a:pt x="172" y="1346"/>
                        <a:pt x="172" y="1346"/>
                      </a:cubicBezTo>
                      <a:cubicBezTo>
                        <a:pt x="141" y="1334"/>
                        <a:pt x="113" y="1322"/>
                        <a:pt x="83" y="1307"/>
                      </a:cubicBezTo>
                      <a:cubicBezTo>
                        <a:pt x="74" y="1303"/>
                        <a:pt x="65" y="1301"/>
                        <a:pt x="56" y="1296"/>
                      </a:cubicBezTo>
                      <a:cubicBezTo>
                        <a:pt x="44" y="1290"/>
                        <a:pt x="22" y="1274"/>
                        <a:pt x="22" y="1274"/>
                      </a:cubicBezTo>
                      <a:cubicBezTo>
                        <a:pt x="0" y="1239"/>
                        <a:pt x="25" y="1244"/>
                        <a:pt x="45" y="1219"/>
                      </a:cubicBezTo>
                      <a:cubicBezTo>
                        <a:pt x="65" y="1194"/>
                        <a:pt x="83" y="1182"/>
                        <a:pt x="111" y="1163"/>
                      </a:cubicBezTo>
                      <a:cubicBezTo>
                        <a:pt x="131" y="1150"/>
                        <a:pt x="145" y="1123"/>
                        <a:pt x="166" y="1108"/>
                      </a:cubicBezTo>
                      <a:cubicBezTo>
                        <a:pt x="170" y="1101"/>
                        <a:pt x="172" y="1093"/>
                        <a:pt x="177" y="1086"/>
                      </a:cubicBezTo>
                      <a:cubicBezTo>
                        <a:pt x="180" y="1082"/>
                        <a:pt x="191" y="1080"/>
                        <a:pt x="189" y="1075"/>
                      </a:cubicBezTo>
                      <a:cubicBezTo>
                        <a:pt x="186" y="1065"/>
                        <a:pt x="173" y="1060"/>
                        <a:pt x="166" y="1052"/>
                      </a:cubicBezTo>
                      <a:cubicBezTo>
                        <a:pt x="147" y="1030"/>
                        <a:pt x="129" y="1009"/>
                        <a:pt x="111" y="986"/>
                      </a:cubicBezTo>
                      <a:cubicBezTo>
                        <a:pt x="94" y="941"/>
                        <a:pt x="74" y="898"/>
                        <a:pt x="56" y="853"/>
                      </a:cubicBezTo>
                      <a:cubicBezTo>
                        <a:pt x="41" y="815"/>
                        <a:pt x="37" y="775"/>
                        <a:pt x="22" y="737"/>
                      </a:cubicBezTo>
                      <a:cubicBezTo>
                        <a:pt x="31" y="712"/>
                        <a:pt x="46" y="702"/>
                        <a:pt x="67" y="687"/>
                      </a:cubicBezTo>
                      <a:cubicBezTo>
                        <a:pt x="95" y="644"/>
                        <a:pt x="152" y="627"/>
                        <a:pt x="189" y="593"/>
                      </a:cubicBezTo>
                      <a:cubicBezTo>
                        <a:pt x="171" y="577"/>
                        <a:pt x="144" y="537"/>
                        <a:pt x="144" y="537"/>
                      </a:cubicBezTo>
                      <a:cubicBezTo>
                        <a:pt x="139" y="517"/>
                        <a:pt x="134" y="496"/>
                        <a:pt x="128" y="476"/>
                      </a:cubicBezTo>
                      <a:cubicBezTo>
                        <a:pt x="121" y="454"/>
                        <a:pt x="105" y="410"/>
                        <a:pt x="105" y="410"/>
                      </a:cubicBezTo>
                      <a:cubicBezTo>
                        <a:pt x="99" y="374"/>
                        <a:pt x="86" y="340"/>
                        <a:pt x="78" y="305"/>
                      </a:cubicBezTo>
                      <a:cubicBezTo>
                        <a:pt x="80" y="275"/>
                        <a:pt x="73" y="244"/>
                        <a:pt x="83" y="216"/>
                      </a:cubicBezTo>
                      <a:cubicBezTo>
                        <a:pt x="87" y="203"/>
                        <a:pt x="106" y="201"/>
                        <a:pt x="117" y="194"/>
                      </a:cubicBezTo>
                      <a:cubicBezTo>
                        <a:pt x="142" y="178"/>
                        <a:pt x="161" y="165"/>
                        <a:pt x="189" y="155"/>
                      </a:cubicBezTo>
                      <a:cubicBezTo>
                        <a:pt x="284" y="167"/>
                        <a:pt x="367" y="211"/>
                        <a:pt x="454" y="249"/>
                      </a:cubicBezTo>
                      <a:cubicBezTo>
                        <a:pt x="483" y="262"/>
                        <a:pt x="508" y="283"/>
                        <a:pt x="537" y="294"/>
                      </a:cubicBezTo>
                      <a:cubicBezTo>
                        <a:pt x="541" y="298"/>
                        <a:pt x="544" y="305"/>
                        <a:pt x="549" y="305"/>
                      </a:cubicBezTo>
                      <a:cubicBezTo>
                        <a:pt x="566" y="305"/>
                        <a:pt x="574" y="282"/>
                        <a:pt x="587" y="271"/>
                      </a:cubicBezTo>
                      <a:cubicBezTo>
                        <a:pt x="608" y="253"/>
                        <a:pt x="634" y="238"/>
                        <a:pt x="659" y="227"/>
                      </a:cubicBezTo>
                      <a:cubicBezTo>
                        <a:pt x="751" y="186"/>
                        <a:pt x="830" y="162"/>
                        <a:pt x="931" y="155"/>
                      </a:cubicBezTo>
                      <a:cubicBezTo>
                        <a:pt x="949" y="157"/>
                        <a:pt x="968" y="156"/>
                        <a:pt x="986" y="161"/>
                      </a:cubicBezTo>
                      <a:cubicBezTo>
                        <a:pt x="995" y="163"/>
                        <a:pt x="1001" y="172"/>
                        <a:pt x="1008" y="177"/>
                      </a:cubicBezTo>
                      <a:cubicBezTo>
                        <a:pt x="1024" y="188"/>
                        <a:pt x="1043" y="192"/>
                        <a:pt x="1058" y="205"/>
                      </a:cubicBezTo>
                      <a:cubicBezTo>
                        <a:pt x="1081" y="224"/>
                        <a:pt x="1101" y="245"/>
                        <a:pt x="1130" y="255"/>
                      </a:cubicBezTo>
                      <a:cubicBezTo>
                        <a:pt x="1163" y="222"/>
                        <a:pt x="1188" y="173"/>
                        <a:pt x="1224" y="144"/>
                      </a:cubicBezTo>
                      <a:cubicBezTo>
                        <a:pt x="1327" y="61"/>
                        <a:pt x="1455" y="18"/>
                        <a:pt x="1584" y="0"/>
                      </a:cubicBezTo>
                      <a:cubicBezTo>
                        <a:pt x="1632" y="5"/>
                        <a:pt x="1668" y="11"/>
                        <a:pt x="1712" y="28"/>
                      </a:cubicBezTo>
                      <a:cubicBezTo>
                        <a:pt x="1768" y="74"/>
                        <a:pt x="1779" y="99"/>
                        <a:pt x="1817" y="155"/>
                      </a:cubicBezTo>
                      <a:cubicBezTo>
                        <a:pt x="1844" y="247"/>
                        <a:pt x="1787" y="220"/>
                        <a:pt x="1917" y="227"/>
                      </a:cubicBezTo>
                      <a:cubicBezTo>
                        <a:pt x="1954" y="232"/>
                        <a:pt x="1986" y="243"/>
                        <a:pt x="2022" y="249"/>
                      </a:cubicBezTo>
                      <a:cubicBezTo>
                        <a:pt x="2047" y="284"/>
                        <a:pt x="2065" y="335"/>
                        <a:pt x="2077" y="377"/>
                      </a:cubicBezTo>
                      <a:cubicBezTo>
                        <a:pt x="2074" y="415"/>
                        <a:pt x="2069" y="450"/>
                        <a:pt x="2061" y="487"/>
                      </a:cubicBezTo>
                      <a:cubicBezTo>
                        <a:pt x="2083" y="534"/>
                        <a:pt x="2103" y="536"/>
                        <a:pt x="2155" y="554"/>
                      </a:cubicBezTo>
                      <a:cubicBezTo>
                        <a:pt x="2176" y="570"/>
                        <a:pt x="2201" y="581"/>
                        <a:pt x="2221" y="598"/>
                      </a:cubicBezTo>
                      <a:cubicBezTo>
                        <a:pt x="2244" y="618"/>
                        <a:pt x="2260" y="643"/>
                        <a:pt x="2282" y="665"/>
                      </a:cubicBezTo>
                      <a:cubicBezTo>
                        <a:pt x="2319" y="751"/>
                        <a:pt x="2309" y="715"/>
                        <a:pt x="2321" y="770"/>
                      </a:cubicBezTo>
                      <a:cubicBezTo>
                        <a:pt x="2312" y="802"/>
                        <a:pt x="2300" y="836"/>
                        <a:pt x="2282" y="864"/>
                      </a:cubicBezTo>
                      <a:cubicBezTo>
                        <a:pt x="2277" y="887"/>
                        <a:pt x="2266" y="892"/>
                        <a:pt x="2260" y="914"/>
                      </a:cubicBezTo>
                      <a:cubicBezTo>
                        <a:pt x="2307" y="961"/>
                        <a:pt x="2360" y="1011"/>
                        <a:pt x="2393" y="1069"/>
                      </a:cubicBezTo>
                      <a:cubicBezTo>
                        <a:pt x="2407" y="1094"/>
                        <a:pt x="2421" y="1152"/>
                        <a:pt x="2421" y="1152"/>
                      </a:cubicBezTo>
                      <a:cubicBezTo>
                        <a:pt x="2427" y="1196"/>
                        <a:pt x="2440" y="1244"/>
                        <a:pt x="2415" y="1285"/>
                      </a:cubicBezTo>
                      <a:cubicBezTo>
                        <a:pt x="2355" y="1381"/>
                        <a:pt x="2245" y="1431"/>
                        <a:pt x="2138" y="1446"/>
                      </a:cubicBezTo>
                      <a:cubicBezTo>
                        <a:pt x="2184" y="1538"/>
                        <a:pt x="2053" y="1666"/>
                        <a:pt x="1972" y="1695"/>
                      </a:cubicBezTo>
                      <a:cubicBezTo>
                        <a:pt x="1915" y="1691"/>
                        <a:pt x="1866" y="1685"/>
                        <a:pt x="1811" y="1678"/>
                      </a:cubicBezTo>
                      <a:cubicBezTo>
                        <a:pt x="1780" y="1668"/>
                        <a:pt x="1750" y="1663"/>
                        <a:pt x="1723" y="1645"/>
                      </a:cubicBezTo>
                      <a:cubicBezTo>
                        <a:pt x="1719" y="1639"/>
                        <a:pt x="1719" y="1629"/>
                        <a:pt x="1712" y="1628"/>
                      </a:cubicBezTo>
                      <a:cubicBezTo>
                        <a:pt x="1696" y="1624"/>
                        <a:pt x="1664" y="1681"/>
                        <a:pt x="1662" y="1684"/>
                      </a:cubicBezTo>
                      <a:cubicBezTo>
                        <a:pt x="1614" y="1750"/>
                        <a:pt x="1558" y="1807"/>
                        <a:pt x="1485" y="1844"/>
                      </a:cubicBezTo>
                      <a:cubicBezTo>
                        <a:pt x="1470" y="1842"/>
                        <a:pt x="1455" y="1843"/>
                        <a:pt x="1440" y="1839"/>
                      </a:cubicBezTo>
                      <a:cubicBezTo>
                        <a:pt x="1400" y="1828"/>
                        <a:pt x="1327" y="1746"/>
                        <a:pt x="1291" y="1717"/>
                      </a:cubicBezTo>
                      <a:cubicBezTo>
                        <a:pt x="1255" y="1727"/>
                        <a:pt x="1260" y="1743"/>
                        <a:pt x="1235" y="1772"/>
                      </a:cubicBezTo>
                      <a:cubicBezTo>
                        <a:pt x="1207" y="1804"/>
                        <a:pt x="1175" y="1835"/>
                        <a:pt x="1147" y="1867"/>
                      </a:cubicBezTo>
                      <a:cubicBezTo>
                        <a:pt x="1125" y="1892"/>
                        <a:pt x="1099" y="1905"/>
                        <a:pt x="1075" y="1927"/>
                      </a:cubicBezTo>
                      <a:cubicBezTo>
                        <a:pt x="1009" y="1987"/>
                        <a:pt x="943" y="2045"/>
                        <a:pt x="859" y="2077"/>
                      </a:cubicBezTo>
                      <a:cubicBezTo>
                        <a:pt x="819" y="2057"/>
                        <a:pt x="841" y="2072"/>
                        <a:pt x="803" y="2016"/>
                      </a:cubicBezTo>
                      <a:cubicBezTo>
                        <a:pt x="799" y="2010"/>
                        <a:pt x="792" y="1999"/>
                        <a:pt x="792" y="1999"/>
                      </a:cubicBezTo>
                      <a:cubicBezTo>
                        <a:pt x="786" y="1981"/>
                        <a:pt x="777" y="1967"/>
                        <a:pt x="770" y="1950"/>
                      </a:cubicBezTo>
                      <a:cubicBezTo>
                        <a:pt x="760" y="1885"/>
                        <a:pt x="772" y="1815"/>
                        <a:pt x="776" y="1750"/>
                      </a:cubicBezTo>
                      <a:cubicBezTo>
                        <a:pt x="752" y="1745"/>
                        <a:pt x="739" y="1750"/>
                        <a:pt x="715" y="1745"/>
                      </a:cubicBezTo>
                      <a:cubicBezTo>
                        <a:pt x="695" y="1741"/>
                        <a:pt x="654" y="1734"/>
                        <a:pt x="654" y="1734"/>
                      </a:cubicBezTo>
                      <a:cubicBezTo>
                        <a:pt x="630" y="1718"/>
                        <a:pt x="615" y="1691"/>
                        <a:pt x="598" y="1667"/>
                      </a:cubicBezTo>
                      <a:cubicBezTo>
                        <a:pt x="590" y="1656"/>
                        <a:pt x="576" y="1634"/>
                        <a:pt x="576" y="1634"/>
                      </a:cubicBezTo>
                      <a:cubicBezTo>
                        <a:pt x="565" y="1596"/>
                        <a:pt x="550" y="1560"/>
                        <a:pt x="537" y="15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5" name="Freeform 16"/>
                <p:cNvSpPr/>
                <p:nvPr/>
              </p:nvSpPr>
              <p:spPr>
                <a:xfrm>
                  <a:off x="1600200" y="3794040"/>
                  <a:ext cx="914040" cy="1142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72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576" y="72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6" name="Freeform 17"/>
                <p:cNvSpPr/>
                <p:nvPr/>
              </p:nvSpPr>
              <p:spPr>
                <a:xfrm>
                  <a:off x="6095880" y="3794040"/>
                  <a:ext cx="837720" cy="1142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720">
                      <a:moveTo>
                        <a:pt x="0" y="720"/>
                      </a:moveTo>
                      <a:lnTo>
                        <a:pt x="528" y="720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7" name="Line 18"/>
                <p:cNvSpPr/>
                <p:nvPr/>
              </p:nvSpPr>
              <p:spPr>
                <a:xfrm flipV="1">
                  <a:off x="2819160" y="4479840"/>
                  <a:ext cx="381240" cy="3808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8" name="Line 19"/>
                <p:cNvSpPr/>
                <p:nvPr/>
              </p:nvSpPr>
              <p:spPr>
                <a:xfrm flipV="1">
                  <a:off x="3429000" y="4327200"/>
                  <a:ext cx="685800" cy="763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299" name="Line 20"/>
                <p:cNvSpPr/>
                <p:nvPr/>
              </p:nvSpPr>
              <p:spPr>
                <a:xfrm>
                  <a:off x="4343400" y="4937040"/>
                  <a:ext cx="144756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0" name="Line 21"/>
                <p:cNvSpPr/>
                <p:nvPr/>
              </p:nvSpPr>
              <p:spPr>
                <a:xfrm>
                  <a:off x="4190760" y="4479840"/>
                  <a:ext cx="360" cy="4572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1" name="Line 22"/>
                <p:cNvSpPr/>
                <p:nvPr/>
              </p:nvSpPr>
              <p:spPr>
                <a:xfrm>
                  <a:off x="4190760" y="5013000"/>
                  <a:ext cx="360" cy="4572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2" name="Line 23"/>
                <p:cNvSpPr/>
                <p:nvPr/>
              </p:nvSpPr>
              <p:spPr>
                <a:xfrm>
                  <a:off x="4343400" y="4403520"/>
                  <a:ext cx="1447560" cy="5335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3" name="Line 24"/>
                <p:cNvSpPr/>
                <p:nvPr/>
              </p:nvSpPr>
              <p:spPr>
                <a:xfrm flipH="1" flipV="1">
                  <a:off x="2819160" y="5013000"/>
                  <a:ext cx="1447920" cy="5335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4" name="Oval 25"/>
                <p:cNvSpPr/>
                <p:nvPr/>
              </p:nvSpPr>
              <p:spPr>
                <a:xfrm>
                  <a:off x="3962520" y="4175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5" name="Oval 26"/>
                <p:cNvSpPr/>
                <p:nvPr/>
              </p:nvSpPr>
              <p:spPr>
                <a:xfrm>
                  <a:off x="396252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6" name="Oval 27"/>
                <p:cNvSpPr/>
                <p:nvPr/>
              </p:nvSpPr>
              <p:spPr>
                <a:xfrm>
                  <a:off x="3962520" y="5318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" name="Oval 28"/>
                <p:cNvSpPr/>
                <p:nvPr/>
              </p:nvSpPr>
              <p:spPr>
                <a:xfrm>
                  <a:off x="563868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8" name="Oval 29"/>
                <p:cNvSpPr/>
                <p:nvPr/>
              </p:nvSpPr>
              <p:spPr>
                <a:xfrm>
                  <a:off x="2514600" y="470844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9" name="Oval 30"/>
                <p:cNvSpPr/>
                <p:nvPr/>
              </p:nvSpPr>
              <p:spPr>
                <a:xfrm>
                  <a:off x="3124080" y="4175280"/>
                  <a:ext cx="456840" cy="4568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</p:grpSp>
        </p:grpSp>
        <p:sp>
          <p:nvSpPr>
            <p:cNvPr id="310" name="Text Box 33"/>
            <p:cNvSpPr/>
            <p:nvPr/>
          </p:nvSpPr>
          <p:spPr>
            <a:xfrm>
              <a:off x="3550680" y="3921120"/>
              <a:ext cx="1543413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pc="-1">
                  <a:solidFill>
                    <a:srgbClr val="000099"/>
                  </a:solidFill>
                  <a:latin typeface="Calibri"/>
                </a:rPr>
                <a:t>Network Layer</a:t>
              </a:r>
              <a:endParaRPr lang="en-CA" spc="-1">
                <a:latin typeface="Arial"/>
              </a:endParaRPr>
            </a:p>
          </p:txBody>
        </p:sp>
        <p:grpSp>
          <p:nvGrpSpPr>
            <p:cNvPr id="311" name="Group 34"/>
            <p:cNvGrpSpPr/>
            <p:nvPr/>
          </p:nvGrpSpPr>
          <p:grpSpPr>
            <a:xfrm>
              <a:off x="4572000" y="4937040"/>
              <a:ext cx="1803035" cy="751998"/>
              <a:chOff x="4572000" y="4937040"/>
              <a:chExt cx="1803035" cy="751998"/>
            </a:xfrm>
          </p:grpSpPr>
          <p:grpSp>
            <p:nvGrpSpPr>
              <p:cNvPr id="312" name="Group 35"/>
              <p:cNvGrpSpPr/>
              <p:nvPr/>
            </p:nvGrpSpPr>
            <p:grpSpPr>
              <a:xfrm>
                <a:off x="5257800" y="5318280"/>
                <a:ext cx="1117235" cy="370758"/>
                <a:chOff x="5257800" y="5318280"/>
                <a:chExt cx="1117235" cy="370758"/>
              </a:xfrm>
            </p:grpSpPr>
            <p:sp>
              <p:nvSpPr>
                <p:cNvPr id="313" name="Rectangle 36"/>
                <p:cNvSpPr/>
                <p:nvPr/>
              </p:nvSpPr>
              <p:spPr>
                <a:xfrm>
                  <a:off x="5257800" y="5318280"/>
                  <a:ext cx="1066320" cy="30456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14" name="Text Box 37"/>
                <p:cNvSpPr/>
                <p:nvPr/>
              </p:nvSpPr>
              <p:spPr>
                <a:xfrm>
                  <a:off x="5263920" y="5321160"/>
                  <a:ext cx="1111115" cy="36787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pc="-1" dirty="0">
                      <a:solidFill>
                        <a:srgbClr val="000099"/>
                      </a:solidFill>
                      <a:latin typeface="Calibri"/>
                    </a:rPr>
                    <a:t>Link Layer</a:t>
                  </a:r>
                  <a:endParaRPr lang="en-CA" spc="-1" dirty="0">
                    <a:latin typeface="Arial"/>
                  </a:endParaRPr>
                </a:p>
              </p:txBody>
            </p:sp>
          </p:grpSp>
          <p:sp>
            <p:nvSpPr>
              <p:cNvPr id="315" name="Line 38"/>
              <p:cNvSpPr/>
              <p:nvPr/>
            </p:nvSpPr>
            <p:spPr>
              <a:xfrm flipH="1" flipV="1">
                <a:off x="4572000" y="4937040"/>
                <a:ext cx="761760" cy="533160"/>
              </a:xfrm>
              <a:prstGeom prst="line">
                <a:avLst/>
              </a:prstGeom>
              <a:ln w="38100">
                <a:solidFill>
                  <a:srgbClr val="000099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</p:grpSp>
      <p:grpSp>
        <p:nvGrpSpPr>
          <p:cNvPr id="316" name="Group 39"/>
          <p:cNvGrpSpPr/>
          <p:nvPr/>
        </p:nvGrpSpPr>
        <p:grpSpPr>
          <a:xfrm>
            <a:off x="3733680" y="1511280"/>
            <a:ext cx="4267080" cy="980640"/>
            <a:chOff x="2209680" y="1511280"/>
            <a:chExt cx="4267080" cy="980640"/>
          </a:xfrm>
        </p:grpSpPr>
        <p:sp>
          <p:nvSpPr>
            <p:cNvPr id="317" name="Line 40"/>
            <p:cNvSpPr/>
            <p:nvPr/>
          </p:nvSpPr>
          <p:spPr>
            <a:xfrm>
              <a:off x="2209680" y="2269800"/>
              <a:ext cx="4267080" cy="36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18" name="Text Box 41"/>
            <p:cNvSpPr/>
            <p:nvPr/>
          </p:nvSpPr>
          <p:spPr>
            <a:xfrm>
              <a:off x="3361680" y="1511280"/>
              <a:ext cx="1793866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pc="-1">
                  <a:solidFill>
                    <a:srgbClr val="000099"/>
                  </a:solidFill>
                  <a:latin typeface="Calibri"/>
                </a:rPr>
                <a:t>Application Layer</a:t>
              </a:r>
              <a:endParaRPr lang="en-CA" spc="-1">
                <a:latin typeface="Arial"/>
              </a:endParaRPr>
            </a:p>
          </p:txBody>
        </p:sp>
        <p:pic>
          <p:nvPicPr>
            <p:cNvPr id="319" name="Picture 42" descr="bs00449_"/>
            <p:cNvPicPr/>
            <p:nvPr/>
          </p:nvPicPr>
          <p:blipFill>
            <a:blip r:embed="rId3"/>
            <a:stretch/>
          </p:blipFill>
          <p:spPr>
            <a:xfrm>
              <a:off x="4038480" y="2041560"/>
              <a:ext cx="450360" cy="450360"/>
            </a:xfrm>
            <a:prstGeom prst="rect">
              <a:avLst/>
            </a:prstGeom>
            <a:ln w="9525">
              <a:noFill/>
            </a:ln>
          </p:spPr>
        </p:pic>
      </p:grpSp>
      <p:grpSp>
        <p:nvGrpSpPr>
          <p:cNvPr id="320" name="Group 43"/>
          <p:cNvGrpSpPr/>
          <p:nvPr/>
        </p:nvGrpSpPr>
        <p:grpSpPr>
          <a:xfrm>
            <a:off x="1828560" y="2574720"/>
            <a:ext cx="8229600" cy="1218960"/>
            <a:chOff x="304560" y="2574720"/>
            <a:chExt cx="8229600" cy="1218960"/>
          </a:xfrm>
        </p:grpSpPr>
        <p:sp>
          <p:nvSpPr>
            <p:cNvPr id="321" name="Text Box 44"/>
            <p:cNvSpPr/>
            <p:nvPr/>
          </p:nvSpPr>
          <p:spPr>
            <a:xfrm>
              <a:off x="3367080" y="2744640"/>
              <a:ext cx="1630039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pc="-1">
                  <a:solidFill>
                    <a:srgbClr val="000099"/>
                  </a:solidFill>
                  <a:latin typeface="Calibri"/>
                </a:rPr>
                <a:t>Transport Layer</a:t>
              </a:r>
              <a:endParaRPr lang="en-CA" spc="-1">
                <a:latin typeface="Arial"/>
              </a:endParaRPr>
            </a:p>
          </p:txBody>
        </p:sp>
        <p:grpSp>
          <p:nvGrpSpPr>
            <p:cNvPr id="322" name="Group 45"/>
            <p:cNvGrpSpPr/>
            <p:nvPr/>
          </p:nvGrpSpPr>
          <p:grpSpPr>
            <a:xfrm>
              <a:off x="304560" y="2574720"/>
              <a:ext cx="8229600" cy="1218960"/>
              <a:chOff x="304560" y="2574720"/>
              <a:chExt cx="8229600" cy="1218960"/>
            </a:xfrm>
          </p:grpSpPr>
          <p:grpSp>
            <p:nvGrpSpPr>
              <p:cNvPr id="323" name="Group 46"/>
              <p:cNvGrpSpPr/>
              <p:nvPr/>
            </p:nvGrpSpPr>
            <p:grpSpPr>
              <a:xfrm>
                <a:off x="304560" y="2727000"/>
                <a:ext cx="8229600" cy="1066680"/>
                <a:chOff x="304560" y="2727000"/>
                <a:chExt cx="8229600" cy="1066680"/>
              </a:xfrm>
            </p:grpSpPr>
            <p:sp>
              <p:nvSpPr>
                <p:cNvPr id="324" name="Line 47"/>
                <p:cNvSpPr/>
                <p:nvPr/>
              </p:nvSpPr>
              <p:spPr>
                <a:xfrm>
                  <a:off x="304560" y="2727000"/>
                  <a:ext cx="822960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25" name="Oval 48"/>
                <p:cNvSpPr/>
                <p:nvPr/>
              </p:nvSpPr>
              <p:spPr>
                <a:xfrm>
                  <a:off x="1066680" y="3108240"/>
                  <a:ext cx="1218960" cy="6854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26" name="Text Box 49"/>
                <p:cNvSpPr/>
                <p:nvPr/>
              </p:nvSpPr>
              <p:spPr>
                <a:xfrm>
                  <a:off x="1147680" y="3265560"/>
                  <a:ext cx="881693" cy="4602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2400" spc="-1">
                      <a:solidFill>
                        <a:srgbClr val="000000"/>
                      </a:solidFill>
                      <a:latin typeface="Calibri"/>
                    </a:rPr>
                    <a:t>   O.S.</a:t>
                  </a:r>
                  <a:endParaRPr lang="en-CA" sz="2400" spc="-1">
                    <a:latin typeface="Arial"/>
                  </a:endParaRPr>
                </a:p>
              </p:txBody>
            </p:sp>
            <p:sp>
              <p:nvSpPr>
                <p:cNvPr id="327" name="Oval 50"/>
                <p:cNvSpPr/>
                <p:nvPr/>
              </p:nvSpPr>
              <p:spPr>
                <a:xfrm>
                  <a:off x="6324480" y="3108240"/>
                  <a:ext cx="1218960" cy="6854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BFBFB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28" name="Text Box 51"/>
                <p:cNvSpPr/>
                <p:nvPr/>
              </p:nvSpPr>
              <p:spPr>
                <a:xfrm>
                  <a:off x="6405480" y="3265560"/>
                  <a:ext cx="881693" cy="4602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2400" spc="-1">
                      <a:solidFill>
                        <a:srgbClr val="000000"/>
                      </a:solidFill>
                      <a:latin typeface="Calibri"/>
                    </a:rPr>
                    <a:t>   O.S.</a:t>
                  </a:r>
                  <a:endParaRPr lang="en-CA" sz="2400" spc="-1">
                    <a:latin typeface="Arial"/>
                  </a:endParaRPr>
                </a:p>
              </p:txBody>
            </p:sp>
          </p:grpSp>
          <p:sp>
            <p:nvSpPr>
              <p:cNvPr id="329" name="Line 52"/>
              <p:cNvSpPr/>
              <p:nvPr/>
            </p:nvSpPr>
            <p:spPr>
              <a:xfrm>
                <a:off x="1676160" y="2574720"/>
                <a:ext cx="360" cy="533520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30" name="Line 53"/>
              <p:cNvSpPr/>
              <p:nvPr/>
            </p:nvSpPr>
            <p:spPr>
              <a:xfrm>
                <a:off x="6933960" y="2574720"/>
                <a:ext cx="360" cy="533520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  <a:head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331" name="Picture 54" descr="bs00449_"/>
              <p:cNvPicPr/>
              <p:nvPr/>
            </p:nvPicPr>
            <p:blipFill>
              <a:blip r:embed="rId3"/>
              <a:stretch/>
            </p:blipFill>
            <p:spPr>
              <a:xfrm>
                <a:off x="990720" y="2575080"/>
                <a:ext cx="450360" cy="450360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332" name="Picture 55" descr="bs00449_"/>
              <p:cNvPicPr/>
              <p:nvPr/>
            </p:nvPicPr>
            <p:blipFill>
              <a:blip r:embed="rId3"/>
              <a:stretch/>
            </p:blipFill>
            <p:spPr>
              <a:xfrm>
                <a:off x="7162920" y="2575080"/>
                <a:ext cx="450360" cy="450360"/>
              </a:xfrm>
              <a:prstGeom prst="rect">
                <a:avLst/>
              </a:prstGeom>
              <a:ln w="9525">
                <a:noFill/>
              </a:ln>
            </p:spPr>
          </p:pic>
        </p:grpSp>
      </p:grpSp>
      <p:grpSp>
        <p:nvGrpSpPr>
          <p:cNvPr id="333" name="Group 56"/>
          <p:cNvGrpSpPr/>
          <p:nvPr/>
        </p:nvGrpSpPr>
        <p:grpSpPr>
          <a:xfrm>
            <a:off x="3810000" y="3336840"/>
            <a:ext cx="4038480" cy="304560"/>
            <a:chOff x="2286000" y="3336840"/>
            <a:chExt cx="4038480" cy="304560"/>
          </a:xfrm>
        </p:grpSpPr>
        <p:sp>
          <p:nvSpPr>
            <p:cNvPr id="334" name="Line 57"/>
            <p:cNvSpPr/>
            <p:nvPr/>
          </p:nvSpPr>
          <p:spPr>
            <a:xfrm>
              <a:off x="2286000" y="3489120"/>
              <a:ext cx="4038480" cy="36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335" name="Group 58"/>
            <p:cNvGrpSpPr/>
            <p:nvPr/>
          </p:nvGrpSpPr>
          <p:grpSpPr>
            <a:xfrm>
              <a:off x="2514600" y="3336840"/>
              <a:ext cx="1549080" cy="304560"/>
              <a:chOff x="2514600" y="3336840"/>
              <a:chExt cx="1549080" cy="304560"/>
            </a:xfrm>
          </p:grpSpPr>
          <p:sp>
            <p:nvSpPr>
              <p:cNvPr id="336" name="Rectangle 59"/>
              <p:cNvSpPr/>
              <p:nvPr/>
            </p:nvSpPr>
            <p:spPr>
              <a:xfrm>
                <a:off x="2514600" y="3336840"/>
                <a:ext cx="1549080" cy="30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37" name="Line 60"/>
              <p:cNvSpPr/>
              <p:nvPr/>
            </p:nvSpPr>
            <p:spPr>
              <a:xfrm>
                <a:off x="3504960" y="3336840"/>
                <a:ext cx="360" cy="3045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38" name="Text Box 61"/>
              <p:cNvSpPr/>
              <p:nvPr/>
            </p:nvSpPr>
            <p:spPr>
              <a:xfrm>
                <a:off x="3566160" y="3387600"/>
                <a:ext cx="487162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Header</a:t>
                </a:r>
                <a:endParaRPr lang="en-CA" sz="800" spc="-1">
                  <a:latin typeface="Arial"/>
                </a:endParaRPr>
              </a:p>
            </p:txBody>
          </p:sp>
          <p:sp>
            <p:nvSpPr>
              <p:cNvPr id="339" name="Text Box 62"/>
              <p:cNvSpPr/>
              <p:nvPr/>
            </p:nvSpPr>
            <p:spPr>
              <a:xfrm>
                <a:off x="2878560" y="3387600"/>
                <a:ext cx="376811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Data</a:t>
                </a:r>
                <a:endParaRPr lang="en-CA" sz="800" spc="-1">
                  <a:latin typeface="Arial"/>
                </a:endParaRPr>
              </a:p>
            </p:txBody>
          </p:sp>
        </p:grpSp>
        <p:grpSp>
          <p:nvGrpSpPr>
            <p:cNvPr id="340" name="Group 63"/>
            <p:cNvGrpSpPr/>
            <p:nvPr/>
          </p:nvGrpSpPr>
          <p:grpSpPr>
            <a:xfrm>
              <a:off x="4241880" y="3336840"/>
              <a:ext cx="1549080" cy="304560"/>
              <a:chOff x="4241880" y="3336840"/>
              <a:chExt cx="1549080" cy="304560"/>
            </a:xfrm>
          </p:grpSpPr>
          <p:sp>
            <p:nvSpPr>
              <p:cNvPr id="341" name="Rectangle 64"/>
              <p:cNvSpPr/>
              <p:nvPr/>
            </p:nvSpPr>
            <p:spPr>
              <a:xfrm>
                <a:off x="4241880" y="3336840"/>
                <a:ext cx="1549080" cy="30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42" name="Line 65"/>
              <p:cNvSpPr/>
              <p:nvPr/>
            </p:nvSpPr>
            <p:spPr>
              <a:xfrm>
                <a:off x="5232240" y="3336840"/>
                <a:ext cx="360" cy="3045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43" name="Text Box 66"/>
              <p:cNvSpPr/>
              <p:nvPr/>
            </p:nvSpPr>
            <p:spPr>
              <a:xfrm>
                <a:off x="5293440" y="3387600"/>
                <a:ext cx="487162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Header</a:t>
                </a:r>
                <a:endParaRPr lang="en-CA" sz="800" spc="-1">
                  <a:latin typeface="Arial"/>
                </a:endParaRPr>
              </a:p>
            </p:txBody>
          </p:sp>
          <p:sp>
            <p:nvSpPr>
              <p:cNvPr id="344" name="Text Box 67"/>
              <p:cNvSpPr/>
              <p:nvPr/>
            </p:nvSpPr>
            <p:spPr>
              <a:xfrm>
                <a:off x="4605840" y="3387600"/>
                <a:ext cx="376811" cy="21399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800" spc="-1">
                    <a:solidFill>
                      <a:srgbClr val="000000"/>
                    </a:solidFill>
                    <a:latin typeface="Calibri"/>
                  </a:rPr>
                  <a:t>Data</a:t>
                </a:r>
                <a:endParaRPr lang="en-CA" sz="800" spc="-1">
                  <a:latin typeface="Arial"/>
                </a:endParaRPr>
              </a:p>
            </p:txBody>
          </p:sp>
        </p:grpSp>
      </p:grpSp>
      <p:sp>
        <p:nvSpPr>
          <p:cNvPr id="345" name="Rectangle 68"/>
          <p:cNvSpPr/>
          <p:nvPr/>
        </p:nvSpPr>
        <p:spPr>
          <a:xfrm>
            <a:off x="2438400" y="3718080"/>
            <a:ext cx="1294920" cy="36144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  <a:effectLst>
            <a:outerShdw dist="107423" dir="8100000" algn="ctr" rotWithShape="0">
              <a:schemeClr val="tx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Packet</a:t>
            </a:r>
            <a:endParaRPr lang="en-CA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334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2914 L 0.00382 0.14683 L 0.12917 0.14683 E">
                                      <p:cBhvr>
                                        <p:cTn id="28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17 0.14683 L 0.29271 0.23353 L 0.29271 0.14683 L 0.59584 0.14683 L 0.59584 -0.02635 E">
                                      <p:cBhvr>
                                        <p:cTn id="32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 in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28400" cy="4729164"/>
          </a:xfrm>
        </p:spPr>
        <p:txBody>
          <a:bodyPr/>
          <a:lstStyle/>
          <a:p>
            <a:r>
              <a:rPr lang="en-US" dirty="0"/>
              <a:t>Link Layer</a:t>
            </a:r>
          </a:p>
          <a:p>
            <a:pPr lvl="1"/>
            <a:r>
              <a:rPr lang="en-US" dirty="0"/>
              <a:t>Carries data over (usually) point-to-point links between hosts and routers; or between routers and routers.</a:t>
            </a:r>
          </a:p>
          <a:p>
            <a:r>
              <a:rPr lang="en-US" dirty="0"/>
              <a:t>Network Layer</a:t>
            </a:r>
          </a:p>
          <a:p>
            <a:pPr lvl="1"/>
            <a:r>
              <a:rPr lang="en-US" dirty="0"/>
              <a:t>Provides “best-effort”, but unreliable, delivery of packets.</a:t>
            </a:r>
          </a:p>
          <a:p>
            <a:r>
              <a:rPr lang="en-US" dirty="0"/>
              <a:t>Transport Layer</a:t>
            </a:r>
          </a:p>
          <a:p>
            <a:pPr lvl="1"/>
            <a:r>
              <a:rPr lang="en-US" dirty="0"/>
              <a:t>Provides reliable, in-sequence delivery of data from end-to-end on behalf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434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91"/>
            <a:ext cx="12192000" cy="1184367"/>
          </a:xfrm>
        </p:spPr>
        <p:txBody>
          <a:bodyPr>
            <a:normAutofit/>
          </a:bodyPr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Layered Internet protocol </a:t>
            </a:r>
            <a:r>
              <a:rPr lang="en-US" altLang="en-US">
                <a:ea typeface="ＭＳ Ｐゴシック" panose="020B0600070205080204" pitchFamily="34" charset="-128"/>
              </a:rPr>
              <a:t>s</a:t>
            </a:r>
            <a:r>
              <a:rPr lang="en-US" altLang="en-US" sz="4400">
                <a:ea typeface="ＭＳ Ｐゴシック" panose="020B0600070205080204" pitchFamily="34" charset="-128"/>
              </a:rPr>
              <a:t>tack</a:t>
            </a:r>
            <a:endParaRPr lang="en-US" sz="440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979383" y="1472008"/>
            <a:ext cx="7368749" cy="492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supporting network applications</a:t>
            </a: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HTTP, IMAP, SMTP, DNS</a:t>
            </a:r>
          </a:p>
          <a:p>
            <a:pPr marL="287338" marR="0" lvl="0" indent="-28733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process-process data transfer</a:t>
            </a: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TCP, UDP</a:t>
            </a:r>
          </a:p>
          <a:p>
            <a:pPr marL="287338" marR="0" lvl="0" indent="-28733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 of datagrams from source to destination</a:t>
            </a: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IP, routing protocols</a:t>
            </a:r>
          </a:p>
          <a:p>
            <a:pPr marL="287338" marR="0" lvl="0" indent="-28733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transfer between neighboring  network elements</a:t>
            </a:r>
          </a:p>
          <a:p>
            <a:pPr marL="682625" marR="0" lvl="1" indent="-225425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Ethernet, 802.11 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WiFi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), PPP</a:t>
            </a:r>
          </a:p>
          <a:p>
            <a:pPr marL="287338" marR="0" lvl="0" indent="-28733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 the wire”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C87645-22AD-8040-8C83-BC2F64C5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3284" y="1902006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304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C032AE1-21C7-1541-9531-59DC0E0F6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FF6CB9E-FC16-794F-9F97-8FE4CC7DA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34" y="263769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E0C842E9-2804-A24B-90F5-1E76ED56B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34" y="33425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80C10F46-6CD7-F647-A004-85EB56C77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34" y="40537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264B0C4A-9518-2F45-BBDA-97BCDD99E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34" y="476494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ts val="2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A1409CBF-F5BE-6642-ACCF-440DA30E3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C8F71E2-C149-F549-B200-0E64A6F67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565AE4AB-C1CB-3E4C-B30F-33A86948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0C3D0051-24D3-9542-BC28-EF8E74513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C6DD9-E1C8-9A47-B128-964947A9BCA1}"/>
              </a:ext>
            </a:extLst>
          </p:cNvPr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3C0FF-36B6-664F-90B3-14AB76C3338D}"/>
                </a:ext>
              </a:extLst>
            </p:cNvPr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D1D9D12F-41D2-1C43-BE10-20C3B18B6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C066ED-EC5C-E148-85B2-CE56D9C40F28}"/>
              </a:ext>
            </a:extLst>
          </p:cNvPr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3E1221-1527-4744-A110-60E3BD72A69D}"/>
                </a:ext>
              </a:extLst>
            </p:cNvPr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5D7E6050-1C4A-AC42-9C80-455BF3E89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18D44F-D234-294A-9DFB-5BF4D5E069AC}"/>
              </a:ext>
            </a:extLst>
          </p:cNvPr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6D480-0EF6-9743-B8C0-63D799A0402B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2D6CC9E9-4EB8-C148-99C7-DE21615E7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AAF3B-AED3-A449-97D4-F0291249333B}"/>
              </a:ext>
            </a:extLst>
          </p:cNvPr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1B1C9B-1511-9048-954A-42C526FFA552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94F6A773-D867-F74F-B5C6-8190F112D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25BE4D-F37D-9C4B-B89A-22367E8DCDC6}"/>
              </a:ext>
            </a:extLst>
          </p:cNvPr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3E4D4-FAC6-1E4B-882F-3AD5F8C274EF}"/>
                </a:ext>
              </a:extLst>
            </p:cNvPr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2F3023D6-375B-E04C-A47A-CBC847CE6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7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2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11"/>
            <a:ext cx="12192000" cy="1152633"/>
          </a:xfrm>
        </p:spPr>
        <p:txBody>
          <a:bodyPr>
            <a:normAutofit/>
          </a:bodyPr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Services, Layering and Encapsulation</a:t>
            </a:r>
            <a:endParaRPr lang="en-US" sz="440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/>
              <a:t>transport-layer protocol </a:t>
            </a:r>
            <a:r>
              <a:rPr lang="en-US" sz="2400">
                <a:solidFill>
                  <a:srgbClr val="0000A3"/>
                </a:solidFill>
              </a:rPr>
              <a:t>encapsulates</a:t>
            </a:r>
            <a:r>
              <a:rPr lang="en-US" sz="2400"/>
              <a:t> application-layer message, M, with </a:t>
            </a:r>
            <a:r>
              <a:rPr lang="en-US" sz="2400" i="1"/>
              <a:t>transport</a:t>
            </a:r>
            <a:r>
              <a:rPr lang="en-US" sz="2400"/>
              <a:t>-layer header H</a:t>
            </a:r>
            <a:r>
              <a:rPr lang="en-US" sz="2400" baseline="-25000"/>
              <a:t>t </a:t>
            </a:r>
            <a:r>
              <a:rPr lang="en-US" sz="2400"/>
              <a:t>to create a transport-layer </a:t>
            </a:r>
            <a:r>
              <a:rPr lang="en-US" sz="2400">
                <a:solidFill>
                  <a:srgbClr val="C00000"/>
                </a:solidFill>
              </a:rPr>
              <a:t>segment</a:t>
            </a:r>
            <a:endParaRPr lang="en-US" sz="2400" baseline="-25000">
              <a:solidFill>
                <a:srgbClr val="C00000"/>
              </a:solidFill>
            </a:endParaRPr>
          </a:p>
          <a:p>
            <a:pPr marL="574675" lvl="1" indent="-231775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sz="2400"/>
              <a:t>H</a:t>
            </a:r>
            <a:r>
              <a:rPr lang="en-US" sz="2400" baseline="-25000"/>
              <a:t>t </a:t>
            </a:r>
            <a:r>
              <a:rPr lang="en-US" sz="2400"/>
              <a:t> used by transport layer protocol to implement its service</a:t>
            </a:r>
            <a:endParaRPr lang="en-US" sz="2400" baseline="-2500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204AF74-1396-104A-87D1-95A4614EA10A}"/>
              </a:ext>
            </a:extLst>
          </p:cNvPr>
          <p:cNvGrpSpPr/>
          <p:nvPr/>
        </p:nvGrpSpPr>
        <p:grpSpPr>
          <a:xfrm>
            <a:off x="3211642" y="2368401"/>
            <a:ext cx="5889474" cy="914472"/>
            <a:chOff x="3211642" y="2368401"/>
            <a:chExt cx="5889474" cy="914472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4026509-71C6-2A41-AD9B-DEF9BBBA327C}"/>
                </a:ext>
              </a:extLst>
            </p:cNvPr>
            <p:cNvCxnSpPr>
              <a:cxnSpLocks/>
            </p:cNvCxnSpPr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3F96C4-7C44-5A46-A288-AFF998E8C12A}"/>
                </a:ext>
              </a:extLst>
            </p:cNvPr>
            <p:cNvSpPr txBox="1"/>
            <p:nvPr/>
          </p:nvSpPr>
          <p:spPr>
            <a:xfrm>
              <a:off x="3276600" y="2717590"/>
              <a:ext cx="5824516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>
                  <a:solidFill>
                    <a:srgbClr val="C00000"/>
                  </a:solidFill>
                </a:rPr>
                <a:t>Transport-layer </a:t>
              </a:r>
              <a:r>
                <a:rPr lang="en-US"/>
                <a:t>protocol transfers M (e.g., reliably) from one </a:t>
              </a:r>
              <a:r>
                <a:rPr lang="en-US" i="1"/>
                <a:t>process</a:t>
              </a:r>
              <a:r>
                <a:rPr lang="en-US"/>
                <a:t> to another, using services of network layer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CE6F83-E984-0A47-ACF6-560550DA22AC}"/>
                </a:ext>
              </a:extLst>
            </p:cNvPr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185">
              <a:extLst>
                <a:ext uri="{FF2B5EF4-FFF2-40B4-BE49-F238E27FC236}">
                  <a16:creationId xmlns:a16="http://schemas.microsoft.com/office/drawing/2014/main" id="{BBEFAA32-01D5-174D-A563-219B7E938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82" name="Group 179">
                <a:extLst>
                  <a:ext uri="{FF2B5EF4-FFF2-40B4-BE49-F238E27FC236}">
                    <a16:creationId xmlns:a16="http://schemas.microsoft.com/office/drawing/2014/main" id="{2F1E9753-461B-724C-ACD8-92A06085DC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86" name="Rectangle 180">
                  <a:extLst>
                    <a:ext uri="{FF2B5EF4-FFF2-40B4-BE49-F238E27FC236}">
                      <a16:creationId xmlns:a16="http://schemas.microsoft.com/office/drawing/2014/main" id="{458B0BF5-90AD-E548-AAB1-86D4685BA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tangle 181">
                  <a:extLst>
                    <a:ext uri="{FF2B5EF4-FFF2-40B4-BE49-F238E27FC236}">
                      <a16:creationId xmlns:a16="http://schemas.microsoft.com/office/drawing/2014/main" id="{1E3E44CE-06FB-264E-B1D2-5C7788F13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H</a:t>
                  </a:r>
                  <a:r>
                    <a:rPr kumimoji="0" lang="en-US" altLang="en-US" sz="18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83" name="Group 182">
                <a:extLst>
                  <a:ext uri="{FF2B5EF4-FFF2-40B4-BE49-F238E27FC236}">
                    <a16:creationId xmlns:a16="http://schemas.microsoft.com/office/drawing/2014/main" id="{647AE73E-75D6-7D44-BB6A-A49CECE4F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84" name="Rectangle 183">
                  <a:extLst>
                    <a:ext uri="{FF2B5EF4-FFF2-40B4-BE49-F238E27FC236}">
                      <a16:creationId xmlns:a16="http://schemas.microsoft.com/office/drawing/2014/main" id="{E2065433-0D2A-3446-BC7D-8CEDCA3DD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184">
                  <a:extLst>
                    <a:ext uri="{FF2B5EF4-FFF2-40B4-BE49-F238E27FC236}">
                      <a16:creationId xmlns:a16="http://schemas.microsoft.com/office/drawing/2014/main" id="{6E32735B-6992-604C-B1C0-390BFA95D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DA85EA9-5376-4A4E-AEA3-D00FB0A25494}"/>
              </a:ext>
            </a:extLst>
          </p:cNvPr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>
                <a:solidFill>
                  <a:srgbClr val="C00000"/>
                </a:solidFill>
              </a:rPr>
              <a:t>Application </a:t>
            </a:r>
            <a:r>
              <a:rPr lang="en-US"/>
              <a:t>exchanges </a:t>
            </a:r>
            <a:r>
              <a:rPr lang="en-US">
                <a:solidFill>
                  <a:srgbClr val="C00000"/>
                </a:solidFill>
              </a:rPr>
              <a:t>messages</a:t>
            </a:r>
            <a:r>
              <a:rPr lang="en-US"/>
              <a:t> to implement some application service using </a:t>
            </a:r>
            <a:r>
              <a:rPr lang="en-US" i="1"/>
              <a:t>services</a:t>
            </a:r>
            <a:r>
              <a:rPr lang="en-US"/>
              <a:t> of transport layer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92BE64-DD95-B746-BF9A-8A0857499E1E}"/>
              </a:ext>
            </a:extLst>
          </p:cNvPr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5B0542-E9EB-D44C-B795-91D15165059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92A489-FD20-604F-9599-77E085F78EE9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175">
              <a:extLst>
                <a:ext uri="{FF2B5EF4-FFF2-40B4-BE49-F238E27FC236}">
                  <a16:creationId xmlns:a16="http://schemas.microsoft.com/office/drawing/2014/main" id="{88BE32B5-AD28-CB44-B25F-0BE0155F4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4" name="Rectangle 176">
                <a:extLst>
                  <a:ext uri="{FF2B5EF4-FFF2-40B4-BE49-F238E27FC236}">
                    <a16:creationId xmlns:a16="http://schemas.microsoft.com/office/drawing/2014/main" id="{E5CD48DB-61FF-EC4F-B8FF-E51BCE9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177">
                <a:extLst>
                  <a:ext uri="{FF2B5EF4-FFF2-40B4-BE49-F238E27FC236}">
                    <a16:creationId xmlns:a16="http://schemas.microsoft.com/office/drawing/2014/main" id="{40D322D2-6F2A-0246-B033-7CB00E527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B29E55-88BD-AD40-949B-5E711ABB4016}"/>
              </a:ext>
            </a:extLst>
          </p:cNvPr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89" grpId="0"/>
      <p:bldP spid="8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33"/>
            <a:ext cx="12192000" cy="1108889"/>
          </a:xfrm>
        </p:spPr>
        <p:txBody>
          <a:bodyPr>
            <a:normAutofit/>
          </a:bodyPr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Services, Layering and Encapsulation</a:t>
            </a:r>
            <a:endParaRPr lang="en-US" sz="440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ACB87E4-845E-A542-9CE2-5864050E17AD}"/>
              </a:ext>
            </a:extLst>
          </p:cNvPr>
          <p:cNvCxnSpPr>
            <a:cxnSpLocks/>
          </p:cNvCxnSpPr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22C09FB-549C-8E44-8641-4B4BD5A57453}"/>
              </a:ext>
            </a:extLst>
          </p:cNvPr>
          <p:cNvSpPr txBox="1"/>
          <p:nvPr/>
        </p:nvSpPr>
        <p:spPr>
          <a:xfrm>
            <a:off x="3359490" y="2717590"/>
            <a:ext cx="5831174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>
                <a:solidFill>
                  <a:srgbClr val="C00000"/>
                </a:solidFill>
              </a:rPr>
              <a:t>Transport-layer </a:t>
            </a:r>
            <a:r>
              <a:rPr lang="en-US"/>
              <a:t>protocol transfers M (e.g., reliably) from one </a:t>
            </a:r>
            <a:r>
              <a:rPr lang="en-US" i="1"/>
              <a:t>process</a:t>
            </a:r>
            <a:r>
              <a:rPr lang="en-US"/>
              <a:t> to another, using services of network layer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85">
            <a:extLst>
              <a:ext uri="{FF2B5EF4-FFF2-40B4-BE49-F238E27FC236}">
                <a16:creationId xmlns:a16="http://schemas.microsoft.com/office/drawing/2014/main" id="{EB20B2E4-EE78-334C-B142-D9716F510006}"/>
              </a:ext>
            </a:extLst>
          </p:cNvPr>
          <p:cNvGrpSpPr>
            <a:grpSpLocks/>
          </p:cNvGrpSpPr>
          <p:nvPr/>
        </p:nvGrpSpPr>
        <p:grpSpPr bwMode="auto"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34" name="Group 179">
              <a:extLst>
                <a:ext uri="{FF2B5EF4-FFF2-40B4-BE49-F238E27FC236}">
                  <a16:creationId xmlns:a16="http://schemas.microsoft.com/office/drawing/2014/main" id="{1D5E26E8-DD67-F64E-B7A5-CF2A5868C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>
                <a:extLst>
                  <a:ext uri="{FF2B5EF4-FFF2-40B4-BE49-F238E27FC236}">
                    <a16:creationId xmlns:a16="http://schemas.microsoft.com/office/drawing/2014/main" id="{A0FF28E6-68F8-9D49-858D-54A89443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81">
                <a:extLst>
                  <a:ext uri="{FF2B5EF4-FFF2-40B4-BE49-F238E27FC236}">
                    <a16:creationId xmlns:a16="http://schemas.microsoft.com/office/drawing/2014/main" id="{57F4F79C-9470-0243-9459-9DE005B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35" name="Group 182">
              <a:extLst>
                <a:ext uri="{FF2B5EF4-FFF2-40B4-BE49-F238E27FC236}">
                  <a16:creationId xmlns:a16="http://schemas.microsoft.com/office/drawing/2014/main" id="{C814D838-F088-1449-A73B-3285342C6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>
                <a:extLst>
                  <a:ext uri="{FF2B5EF4-FFF2-40B4-BE49-F238E27FC236}">
                    <a16:creationId xmlns:a16="http://schemas.microsoft.com/office/drawing/2014/main" id="{744B26E9-8C84-AF45-BC0E-C09188489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>
                <a:extLst>
                  <a:ext uri="{FF2B5EF4-FFF2-40B4-BE49-F238E27FC236}">
                    <a16:creationId xmlns:a16="http://schemas.microsoft.com/office/drawing/2014/main" id="{71A3F897-85F9-4241-906F-6308455A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network-layer protocol </a:t>
            </a:r>
            <a:r>
              <a:rPr lang="en-US" sz="2400" dirty="0">
                <a:solidFill>
                  <a:srgbClr val="0000A3"/>
                </a:solidFill>
              </a:rPr>
              <a:t>encapsulates</a:t>
            </a:r>
            <a:r>
              <a:rPr lang="en-US" sz="2400" dirty="0"/>
              <a:t> transport-layer segment</a:t>
            </a:r>
            <a:r>
              <a:rPr lang="en-US" sz="2000" dirty="0"/>
              <a:t>  [</a:t>
            </a:r>
            <a:r>
              <a:rPr lang="en-US" sz="2000" dirty="0" err="1"/>
              <a:t>H</a:t>
            </a:r>
            <a:r>
              <a:rPr lang="en-US" sz="2000" baseline="-25000" dirty="0" err="1"/>
              <a:t>t</a:t>
            </a:r>
            <a:r>
              <a:rPr lang="en-US" sz="2000" dirty="0"/>
              <a:t> | M] </a:t>
            </a:r>
            <a:r>
              <a:rPr lang="en-US" sz="2400" dirty="0"/>
              <a:t>with network-layer header </a:t>
            </a:r>
            <a:r>
              <a:rPr lang="en-US" sz="2400" dirty="0" err="1"/>
              <a:t>H</a:t>
            </a:r>
            <a:r>
              <a:rPr lang="en-US" sz="2400" baseline="-25000" dirty="0" err="1"/>
              <a:t>n</a:t>
            </a:r>
            <a:r>
              <a:rPr lang="en-US" sz="2400" baseline="-25000" dirty="0"/>
              <a:t> </a:t>
            </a:r>
            <a:r>
              <a:rPr lang="en-US" sz="2400" dirty="0"/>
              <a:t> to create a network-layer </a:t>
            </a:r>
            <a:r>
              <a:rPr lang="en-US" sz="2400" dirty="0">
                <a:solidFill>
                  <a:srgbClr val="C00000"/>
                </a:solidFill>
              </a:rPr>
              <a:t>datagram/packet </a:t>
            </a:r>
          </a:p>
          <a:p>
            <a:pPr marL="574675" lvl="1" indent="-231775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H</a:t>
            </a:r>
            <a:r>
              <a:rPr lang="en-US" sz="2400" baseline="-25000" dirty="0" err="1"/>
              <a:t>n</a:t>
            </a:r>
            <a:r>
              <a:rPr lang="en-US" sz="2400" baseline="-25000" dirty="0"/>
              <a:t> </a:t>
            </a:r>
            <a:r>
              <a:rPr lang="en-US" sz="2400" dirty="0"/>
              <a:t> used by network layer protocol to implement its service</a:t>
            </a:r>
            <a:endParaRPr lang="en-US" sz="2400" baseline="-25000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A8D23A-DF12-2443-9B89-890BD7CDB6B8}"/>
              </a:ext>
            </a:extLst>
          </p:cNvPr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6A2E93-F723-6741-8FBC-288F6B0B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0C90201-2355-084F-A843-B545A899D6FE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75">
              <a:extLst>
                <a:ext uri="{FF2B5EF4-FFF2-40B4-BE49-F238E27FC236}">
                  <a16:creationId xmlns:a16="http://schemas.microsoft.com/office/drawing/2014/main" id="{AC026B9A-C8C6-C045-8CBD-B9022027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>
                <a:extLst>
                  <a:ext uri="{FF2B5EF4-FFF2-40B4-BE49-F238E27FC236}">
                    <a16:creationId xmlns:a16="http://schemas.microsoft.com/office/drawing/2014/main" id="{10F5A1DA-0939-D34B-B227-29AA407B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177">
                <a:extLst>
                  <a:ext uri="{FF2B5EF4-FFF2-40B4-BE49-F238E27FC236}">
                    <a16:creationId xmlns:a16="http://schemas.microsoft.com/office/drawing/2014/main" id="{2086AF53-43CC-814A-BA4C-260362990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FD3EBC-45D5-C74A-B32F-79C699B23E2E}"/>
              </a:ext>
            </a:extLst>
          </p:cNvPr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1705D36-44EB-7144-ADDD-2BCA5A49E36C}"/>
                </a:ext>
              </a:extLst>
            </p:cNvPr>
            <p:cNvCxnSpPr>
              <a:cxnSpLocks/>
            </p:cNvCxnSpPr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64C90AC-8D4A-5646-A57F-0F37EE375E51}"/>
                </a:ext>
              </a:extLst>
            </p:cNvPr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00013B-973D-F145-BC62-E1EB59B2D1F7}"/>
                </a:ext>
              </a:extLst>
            </p:cNvPr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83" name="Group 182">
                <a:extLst>
                  <a:ext uri="{FF2B5EF4-FFF2-40B4-BE49-F238E27FC236}">
                    <a16:creationId xmlns:a16="http://schemas.microsoft.com/office/drawing/2014/main" id="{92B476DA-1332-E245-A063-5F18A8ED56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84" name="Rectangle 183">
                  <a:extLst>
                    <a:ext uri="{FF2B5EF4-FFF2-40B4-BE49-F238E27FC236}">
                      <a16:creationId xmlns:a16="http://schemas.microsoft.com/office/drawing/2014/main" id="{35A3A0E8-5840-8E42-ADE8-7EB044576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184">
                  <a:extLst>
                    <a:ext uri="{FF2B5EF4-FFF2-40B4-BE49-F238E27FC236}">
                      <a16:creationId xmlns:a16="http://schemas.microsoft.com/office/drawing/2014/main" id="{55600375-23A3-CD4E-BBD9-EE07BA4AE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87" name="Rectangle 181">
                <a:extLst>
                  <a:ext uri="{FF2B5EF4-FFF2-40B4-BE49-F238E27FC236}">
                    <a16:creationId xmlns:a16="http://schemas.microsoft.com/office/drawing/2014/main" id="{51F428BA-8794-2B46-B109-1D511F62E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88" name="Rectangle 181">
                <a:extLst>
                  <a:ext uri="{FF2B5EF4-FFF2-40B4-BE49-F238E27FC236}">
                    <a16:creationId xmlns:a16="http://schemas.microsoft.com/office/drawing/2014/main" id="{E5D95958-8C54-6242-A3B1-968E6AC6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E213470-EFFE-1143-AE70-3E6F1DF52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B823437-9FDA-D44D-8E28-4933018C3600}"/>
                  </a:ext>
                </a:extLst>
              </p:cNvPr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A1DE96-E618-F245-B317-BF7C352A5215}"/>
                </a:ext>
              </a:extLst>
            </p:cNvPr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>
                  <a:solidFill>
                    <a:srgbClr val="C00000"/>
                  </a:solidFill>
                </a:rPr>
                <a:t>Network-layer </a:t>
              </a:r>
              <a:r>
                <a:rPr lang="en-US"/>
                <a:t>protocol transfers transport-layer segment [H</a:t>
              </a:r>
              <a:r>
                <a:rPr lang="en-US" baseline="-25000"/>
                <a:t>t</a:t>
              </a:r>
              <a:r>
                <a:rPr lang="en-US"/>
                <a:t> | M] from one </a:t>
              </a:r>
              <a:r>
                <a:rPr lang="en-US" i="1"/>
                <a:t>host</a:t>
              </a:r>
              <a:r>
                <a:rPr lang="en-US"/>
                <a:t> to another, using link layer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7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Network Made 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16053"/>
            <a:ext cx="5664200" cy="4965193"/>
          </a:xfrm>
        </p:spPr>
        <p:txBody>
          <a:bodyPr/>
          <a:lstStyle/>
          <a:p>
            <a:r>
              <a:rPr lang="en-US" dirty="0"/>
              <a:t>Three main components of a network</a:t>
            </a:r>
          </a:p>
          <a:p>
            <a:pPr lvl="1"/>
            <a:r>
              <a:rPr lang="en-US" dirty="0"/>
              <a:t>End-systems/End-hosts/End-points: send &amp; receive data</a:t>
            </a:r>
          </a:p>
          <a:p>
            <a:pPr lvl="1"/>
            <a:r>
              <a:rPr lang="en-US" dirty="0"/>
              <a:t>Switches &amp; routers: devices that  forward data to the destination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BB363A4-4243-0C90-D847-48B02FA0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93336"/>
            <a:ext cx="6019800" cy="36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1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3222"/>
          </a:xfrm>
        </p:spPr>
        <p:txBody>
          <a:bodyPr>
            <a:normAutofit/>
          </a:bodyPr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Services, Layering and Encapsulation</a:t>
            </a:r>
            <a:endParaRPr lang="en-US" sz="440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ACB87E4-845E-A542-9CE2-5864050E17AD}"/>
              </a:ext>
            </a:extLst>
          </p:cNvPr>
          <p:cNvCxnSpPr>
            <a:cxnSpLocks/>
          </p:cNvCxnSpPr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85">
            <a:extLst>
              <a:ext uri="{FF2B5EF4-FFF2-40B4-BE49-F238E27FC236}">
                <a16:creationId xmlns:a16="http://schemas.microsoft.com/office/drawing/2014/main" id="{EB20B2E4-EE78-334C-B142-D9716F510006}"/>
              </a:ext>
            </a:extLst>
          </p:cNvPr>
          <p:cNvGrpSpPr>
            <a:grpSpLocks/>
          </p:cNvGrpSpPr>
          <p:nvPr/>
        </p:nvGrpSpPr>
        <p:grpSpPr bwMode="auto"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34" name="Group 179">
              <a:extLst>
                <a:ext uri="{FF2B5EF4-FFF2-40B4-BE49-F238E27FC236}">
                  <a16:creationId xmlns:a16="http://schemas.microsoft.com/office/drawing/2014/main" id="{1D5E26E8-DD67-F64E-B7A5-CF2A5868C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>
                <a:extLst>
                  <a:ext uri="{FF2B5EF4-FFF2-40B4-BE49-F238E27FC236}">
                    <a16:creationId xmlns:a16="http://schemas.microsoft.com/office/drawing/2014/main" id="{A0FF28E6-68F8-9D49-858D-54A89443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81">
                <a:extLst>
                  <a:ext uri="{FF2B5EF4-FFF2-40B4-BE49-F238E27FC236}">
                    <a16:creationId xmlns:a16="http://schemas.microsoft.com/office/drawing/2014/main" id="{57F4F79C-9470-0243-9459-9DE005B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35" name="Group 182">
              <a:extLst>
                <a:ext uri="{FF2B5EF4-FFF2-40B4-BE49-F238E27FC236}">
                  <a16:creationId xmlns:a16="http://schemas.microsoft.com/office/drawing/2014/main" id="{C814D838-F088-1449-A73B-3285342C6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>
                <a:extLst>
                  <a:ext uri="{FF2B5EF4-FFF2-40B4-BE49-F238E27FC236}">
                    <a16:creationId xmlns:a16="http://schemas.microsoft.com/office/drawing/2014/main" id="{744B26E9-8C84-AF45-BC0E-C09188489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>
                <a:extLst>
                  <a:ext uri="{FF2B5EF4-FFF2-40B4-BE49-F238E27FC236}">
                    <a16:creationId xmlns:a16="http://schemas.microsoft.com/office/drawing/2014/main" id="{71A3F897-85F9-4241-906F-6308455A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link-layer protocol </a:t>
            </a:r>
            <a:r>
              <a:rPr lang="en-US" sz="2400" dirty="0">
                <a:solidFill>
                  <a:srgbClr val="0000A3"/>
                </a:solidFill>
              </a:rPr>
              <a:t>encapsulates</a:t>
            </a:r>
            <a:r>
              <a:rPr lang="en-US" sz="2400" dirty="0"/>
              <a:t> network datagram </a:t>
            </a:r>
            <a:r>
              <a:rPr lang="en-US" sz="2000" dirty="0"/>
              <a:t>[</a:t>
            </a:r>
            <a:r>
              <a:rPr lang="en-US" sz="2000" dirty="0" err="1"/>
              <a:t>H</a:t>
            </a:r>
            <a:r>
              <a:rPr lang="en-US" sz="2000" baseline="-25000" dirty="0" err="1"/>
              <a:t>n</a:t>
            </a:r>
            <a:r>
              <a:rPr lang="en-US" sz="2000" dirty="0"/>
              <a:t>| [</a:t>
            </a:r>
            <a:r>
              <a:rPr lang="en-US" sz="2000" dirty="0" err="1"/>
              <a:t>H</a:t>
            </a:r>
            <a:r>
              <a:rPr lang="en-US" sz="2000" baseline="-25000" dirty="0" err="1"/>
              <a:t>t</a:t>
            </a:r>
            <a:r>
              <a:rPr lang="en-US" sz="2000" dirty="0"/>
              <a:t> |M], </a:t>
            </a:r>
            <a:r>
              <a:rPr lang="en-US" sz="2400" dirty="0"/>
              <a:t>with link-layer header H</a:t>
            </a:r>
            <a:r>
              <a:rPr lang="en-US" sz="2400" baseline="-25000" dirty="0"/>
              <a:t>l </a:t>
            </a:r>
            <a:r>
              <a:rPr lang="en-US" sz="2400" dirty="0"/>
              <a:t> to create a link-layer </a:t>
            </a:r>
            <a:r>
              <a:rPr lang="en-US" sz="2400" dirty="0">
                <a:solidFill>
                  <a:srgbClr val="C00000"/>
                </a:solidFill>
              </a:rPr>
              <a:t>frame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A8D23A-DF12-2443-9B89-890BD7CDB6B8}"/>
              </a:ext>
            </a:extLst>
          </p:cNvPr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6A2E93-F723-6741-8FBC-288F6B0B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0C90201-2355-084F-A843-B545A899D6FE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75">
              <a:extLst>
                <a:ext uri="{FF2B5EF4-FFF2-40B4-BE49-F238E27FC236}">
                  <a16:creationId xmlns:a16="http://schemas.microsoft.com/office/drawing/2014/main" id="{AC026B9A-C8C6-C045-8CBD-B9022027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>
                <a:extLst>
                  <a:ext uri="{FF2B5EF4-FFF2-40B4-BE49-F238E27FC236}">
                    <a16:creationId xmlns:a16="http://schemas.microsoft.com/office/drawing/2014/main" id="{10F5A1DA-0939-D34B-B227-29AA407B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177">
                <a:extLst>
                  <a:ext uri="{FF2B5EF4-FFF2-40B4-BE49-F238E27FC236}">
                    <a16:creationId xmlns:a16="http://schemas.microsoft.com/office/drawing/2014/main" id="{2086AF53-43CC-814A-BA4C-260362990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1705D36-44EB-7144-ADDD-2BCA5A49E36C}"/>
              </a:ext>
            </a:extLst>
          </p:cNvPr>
          <p:cNvCxnSpPr>
            <a:cxnSpLocks/>
          </p:cNvCxnSpPr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64C90AC-8D4A-5646-A57F-0F37EE375E51}"/>
              </a:ext>
            </a:extLst>
          </p:cNvPr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0013B-973D-F145-BC62-E1EB59B2D1F7}"/>
              </a:ext>
            </a:extLst>
          </p:cNvPr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83" name="Group 182">
              <a:extLst>
                <a:ext uri="{FF2B5EF4-FFF2-40B4-BE49-F238E27FC236}">
                  <a16:creationId xmlns:a16="http://schemas.microsoft.com/office/drawing/2014/main" id="{92B476DA-1332-E245-A063-5F18A8ED5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84" name="Rectangle 183">
                <a:extLst>
                  <a:ext uri="{FF2B5EF4-FFF2-40B4-BE49-F238E27FC236}">
                    <a16:creationId xmlns:a16="http://schemas.microsoft.com/office/drawing/2014/main" id="{35A3A0E8-5840-8E42-ADE8-7EB044576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184">
                <a:extLst>
                  <a:ext uri="{FF2B5EF4-FFF2-40B4-BE49-F238E27FC236}">
                    <a16:creationId xmlns:a16="http://schemas.microsoft.com/office/drawing/2014/main" id="{55600375-23A3-CD4E-BBD9-EE07BA4AE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87" name="Rectangle 181">
              <a:extLst>
                <a:ext uri="{FF2B5EF4-FFF2-40B4-BE49-F238E27FC236}">
                  <a16:creationId xmlns:a16="http://schemas.microsoft.com/office/drawing/2014/main" id="{51F428BA-8794-2B46-B109-1D511F62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88" name="Rectangle 181">
              <a:extLst>
                <a:ext uri="{FF2B5EF4-FFF2-40B4-BE49-F238E27FC236}">
                  <a16:creationId xmlns:a16="http://schemas.microsoft.com/office/drawing/2014/main" id="{E5D95958-8C54-6242-A3B1-968E6AC6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E213470-EFFE-1143-AE70-3E6F1DF5204B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823437-9FDA-D44D-8E28-4933018C3600}"/>
                </a:ext>
              </a:extLst>
            </p:cNvPr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03A67B3-AD0F-0041-BB55-345D4484BF78}"/>
              </a:ext>
            </a:extLst>
          </p:cNvPr>
          <p:cNvSpPr txBox="1"/>
          <p:nvPr/>
        </p:nvSpPr>
        <p:spPr>
          <a:xfrm>
            <a:off x="3374573" y="4483522"/>
            <a:ext cx="5620868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Link-layer </a:t>
            </a:r>
            <a:r>
              <a:rPr lang="en-US" dirty="0"/>
              <a:t>protocol transfers datagram [</a:t>
            </a:r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| [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 |M] from </a:t>
            </a:r>
            <a:r>
              <a:rPr lang="en-US" i="1" dirty="0"/>
              <a:t>host </a:t>
            </a:r>
            <a:r>
              <a:rPr lang="en-US" dirty="0"/>
              <a:t>to neighboring host, using physical layer services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CD79AB-EFE6-E14B-878A-669E9C4D9042}"/>
              </a:ext>
            </a:extLst>
          </p:cNvPr>
          <p:cNvCxnSpPr>
            <a:cxnSpLocks/>
          </p:cNvCxnSpPr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0B31285-CEBC-B045-A3D2-E171BD35C682}"/>
              </a:ext>
            </a:extLst>
          </p:cNvPr>
          <p:cNvSpPr txBox="1"/>
          <p:nvPr/>
        </p:nvSpPr>
        <p:spPr>
          <a:xfrm>
            <a:off x="3200400" y="3649479"/>
            <a:ext cx="6013110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>
                <a:solidFill>
                  <a:srgbClr val="C00000"/>
                </a:solidFill>
              </a:rPr>
              <a:t>Network-layer </a:t>
            </a:r>
            <a:r>
              <a:rPr lang="en-US"/>
              <a:t>protocol transfers transport-layer segment [H</a:t>
            </a:r>
            <a:r>
              <a:rPr lang="en-US" baseline="-25000"/>
              <a:t>t</a:t>
            </a:r>
            <a:r>
              <a:rPr lang="en-US"/>
              <a:t> | M] from one </a:t>
            </a:r>
            <a:r>
              <a:rPr lang="en-US" i="1"/>
              <a:t>host</a:t>
            </a:r>
            <a:r>
              <a:rPr lang="en-US"/>
              <a:t> to another, using link layer services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1A965C-D49C-304E-9BCB-5B5079C4AD83}"/>
              </a:ext>
            </a:extLst>
          </p:cNvPr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BFA270B-F048-734C-8D17-9C3EE129B47D}"/>
                </a:ext>
              </a:extLst>
            </p:cNvPr>
            <p:cNvCxnSpPr>
              <a:cxnSpLocks/>
            </p:cNvCxnSpPr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8143C4-E722-4448-8DC9-B6DF8B0D299E}"/>
                </a:ext>
              </a:extLst>
            </p:cNvPr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6785350-92B7-9949-A608-9FBFA3760ED8}"/>
                  </a:ext>
                </a:extLst>
              </p:cNvPr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182">
                <a:extLst>
                  <a:ext uri="{FF2B5EF4-FFF2-40B4-BE49-F238E27FC236}">
                    <a16:creationId xmlns:a16="http://schemas.microsoft.com/office/drawing/2014/main" id="{45CD0A72-C88E-6047-BB5F-DD34C8006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100" name="Rectangle 183">
                  <a:extLst>
                    <a:ext uri="{FF2B5EF4-FFF2-40B4-BE49-F238E27FC236}">
                      <a16:creationId xmlns:a16="http://schemas.microsoft.com/office/drawing/2014/main" id="{C0F4519B-22A6-8C43-B106-B86515EA9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Rectangle 184">
                  <a:extLst>
                    <a:ext uri="{FF2B5EF4-FFF2-40B4-BE49-F238E27FC236}">
                      <a16:creationId xmlns:a16="http://schemas.microsoft.com/office/drawing/2014/main" id="{4A672F36-49EC-D34C-A30D-BFF613604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93" name="Rectangle 181">
                <a:extLst>
                  <a:ext uri="{FF2B5EF4-FFF2-40B4-BE49-F238E27FC236}">
                    <a16:creationId xmlns:a16="http://schemas.microsoft.com/office/drawing/2014/main" id="{9CB56124-BE22-4744-B402-647CD871D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94" name="Rectangle 181">
                <a:extLst>
                  <a:ext uri="{FF2B5EF4-FFF2-40B4-BE49-F238E27FC236}">
                    <a16:creationId xmlns:a16="http://schemas.microsoft.com/office/drawing/2014/main" id="{FB07F637-8B3F-9948-AA28-F1F413F8F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2006C5A-8B94-0C44-BBC3-909EA572E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1149" y="431202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1F5BD4-1F06-964B-8B36-F5192E01256C}"/>
                  </a:ext>
                </a:extLst>
              </p:cNvPr>
              <p:cNvCxnSpPr/>
              <p:nvPr/>
            </p:nvCxnSpPr>
            <p:spPr>
              <a:xfrm>
                <a:off x="5720650" y="4310309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81">
                <a:extLst>
                  <a:ext uri="{FF2B5EF4-FFF2-40B4-BE49-F238E27FC236}">
                    <a16:creationId xmlns:a16="http://schemas.microsoft.com/office/drawing/2014/main" id="{C22AEA05-2A3E-8F46-BCF2-9FE184FF0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CD4AFB-B9ED-7843-B804-83029ED5054D}"/>
                  </a:ext>
                </a:extLst>
              </p:cNvPr>
              <p:cNvCxnSpPr/>
              <p:nvPr/>
            </p:nvCxnSpPr>
            <p:spPr>
              <a:xfrm>
                <a:off x="5418102" y="4309558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40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02" grpId="0"/>
      <p:bldP spid="1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BD77-BBEB-8256-B1D7-6D40115E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</a:p>
        </p:txBody>
      </p:sp>
      <p:pic>
        <p:nvPicPr>
          <p:cNvPr id="7172" name="Picture 4" descr="Stacking Dolls designs, themes, templates and downloadable graphic elements  on Dribbble">
            <a:extLst>
              <a:ext uri="{FF2B5EF4-FFF2-40B4-BE49-F238E27FC236}">
                <a16:creationId xmlns:a16="http://schemas.microsoft.com/office/drawing/2014/main" id="{A26A0BB6-0C77-FE07-9A76-501AF81B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86" y="2071687"/>
            <a:ext cx="5214120" cy="391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B3C42-EA63-6E49-E436-960A9CD62219}"/>
              </a:ext>
            </a:extLst>
          </p:cNvPr>
          <p:cNvSpPr txBox="1"/>
          <p:nvPr/>
        </p:nvSpPr>
        <p:spPr>
          <a:xfrm>
            <a:off x="6245138" y="5073301"/>
            <a:ext cx="99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message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5FEF7-391E-06CF-EC8D-A4D9473CECC7}"/>
              </a:ext>
            </a:extLst>
          </p:cNvPr>
          <p:cNvSpPr txBox="1"/>
          <p:nvPr/>
        </p:nvSpPr>
        <p:spPr>
          <a:xfrm>
            <a:off x="7392802" y="5073301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D3DA2-B741-6497-BE53-D89EBC073BDC}"/>
              </a:ext>
            </a:extLst>
          </p:cNvPr>
          <p:cNvSpPr txBox="1"/>
          <p:nvPr/>
        </p:nvSpPr>
        <p:spPr>
          <a:xfrm>
            <a:off x="8738816" y="5059744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BD8C8-727E-C550-63F3-5D31C6B6018F}"/>
              </a:ext>
            </a:extLst>
          </p:cNvPr>
          <p:cNvSpPr txBox="1"/>
          <p:nvPr/>
        </p:nvSpPr>
        <p:spPr>
          <a:xfrm>
            <a:off x="10488109" y="5065260"/>
            <a:ext cx="7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frame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1CF71-749F-554A-9CA6-E3C9A1D4B1D4}"/>
              </a:ext>
            </a:extLst>
          </p:cNvPr>
          <p:cNvSpPr/>
          <p:nvPr/>
        </p:nvSpPr>
        <p:spPr>
          <a:xfrm>
            <a:off x="838200" y="1285429"/>
            <a:ext cx="56248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Matryoshka dolls (stacking dolls)</a:t>
            </a:r>
            <a:endParaRPr kumimoji="0" lang="en-US" altLang="en-US" sz="3200" b="0" i="0" u="sng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Icon&#10;&#10;Description automatically generated with low confidence">
            <a:extLst>
              <a:ext uri="{FF2B5EF4-FFF2-40B4-BE49-F238E27FC236}">
                <a16:creationId xmlns:a16="http://schemas.microsoft.com/office/drawing/2014/main" id="{F4618F35-68D8-2BAF-C676-F42021682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54" y="3663601"/>
            <a:ext cx="1016000" cy="1409700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59693B85-4EFF-244B-266A-A60BE22C3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590" y="3409601"/>
            <a:ext cx="1206500" cy="16637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F9B19E8-C8FD-1DD8-CEBE-996F1AC1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316" y="3041509"/>
            <a:ext cx="1481342" cy="203815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BA160814-4425-09C4-92B8-72251E17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231" y="2709865"/>
            <a:ext cx="1722729" cy="2369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A624C3-138D-4F50-821F-574B852B4729}"/>
              </a:ext>
            </a:extLst>
          </p:cNvPr>
          <p:cNvSpPr txBox="1"/>
          <p:nvPr/>
        </p:nvSpPr>
        <p:spPr>
          <a:xfrm>
            <a:off x="46604" y="65192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Credit: </a:t>
            </a:r>
            <a:r>
              <a:rPr lang="en-US" sz="1050">
                <a:hlinkClick r:id="rId8"/>
              </a:rPr>
              <a:t>https://dribbble.com/shots/7182188-Babushka-Boi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07683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17A504FA-5493-C357-A605-4DCC182B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49" y="1695405"/>
            <a:ext cx="351909" cy="488275"/>
          </a:xfrm>
          <a:prstGeom prst="rect">
            <a:avLst/>
          </a:prstGeom>
        </p:spPr>
      </p:pic>
      <p:sp>
        <p:nvSpPr>
          <p:cNvPr id="118" name="Freeform 8">
            <a:extLst>
              <a:ext uri="{FF2B5EF4-FFF2-40B4-BE49-F238E27FC236}">
                <a16:creationId xmlns:a16="http://schemas.microsoft.com/office/drawing/2014/main" id="{5C25CEF4-E407-5F48-A3E3-98E83E25849B}"/>
              </a:ext>
            </a:extLst>
          </p:cNvPr>
          <p:cNvSpPr>
            <a:spLocks/>
          </p:cNvSpPr>
          <p:nvPr/>
        </p:nvSpPr>
        <p:spPr bwMode="auto">
          <a:xfrm>
            <a:off x="3548141" y="1573968"/>
            <a:ext cx="4992" cy="3104606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  <a:gd name="connsiteX0" fmla="*/ 0 w 2318"/>
              <a:gd name="connsiteY0" fmla="*/ 0 h 9961"/>
              <a:gd name="connsiteX1" fmla="*/ 12 w 2318"/>
              <a:gd name="connsiteY1" fmla="*/ 8378 h 9961"/>
              <a:gd name="connsiteX2" fmla="*/ 2318 w 2318"/>
              <a:gd name="connsiteY2" fmla="*/ 9961 h 9961"/>
              <a:gd name="connsiteX0" fmla="*/ 0 w 52"/>
              <a:gd name="connsiteY0" fmla="*/ 0 h 8411"/>
              <a:gd name="connsiteX1" fmla="*/ 52 w 52"/>
              <a:gd name="connsiteY1" fmla="*/ 8411 h 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" h="8411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16607" y="1577038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3222"/>
          </a:xfrm>
        </p:spPr>
        <p:txBody>
          <a:bodyPr>
            <a:normAutofit/>
          </a:bodyPr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Services, Layering and Encapsulation</a:t>
            </a:r>
            <a:endParaRPr lang="en-US" sz="440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975630" y="1559549"/>
            <a:ext cx="450309" cy="406176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  <a:endParaRPr kumimoji="0" lang="en-US" altLang="en-US" sz="24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MS PGothic" panose="020B0600070205080204" pitchFamily="34" charset="-128"/>
                  <a:cs typeface="Arial" panose="020B0604020202020204" pitchFamily="34" charset="0"/>
                </a:rPr>
                <a:t>physical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5584583" y="1981531"/>
            <a:ext cx="971760" cy="389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D21437-EB31-B049-BCA8-EA76E03FEDB7}"/>
              </a:ext>
            </a:extLst>
          </p:cNvPr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E3C13E9-FC91-E54D-9DC5-AFD70E3CBBAA}"/>
                </a:ext>
              </a:extLst>
            </p:cNvPr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avLst/>
              <a:gdLst>
                <a:gd name="connsiteX0" fmla="*/ 1822537 w 1822537"/>
                <a:gd name="connsiteY0" fmla="*/ 3263030 h 3263030"/>
                <a:gd name="connsiteX1" fmla="*/ 6263 w 1822537"/>
                <a:gd name="connsiteY1" fmla="*/ 2743200 h 3263030"/>
                <a:gd name="connsiteX2" fmla="*/ 0 w 1822537"/>
                <a:gd name="connsiteY2" fmla="*/ 0 h 32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2537" h="326303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 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B38A84-24FD-C544-987C-947AA35CE4C5}"/>
                </a:ext>
              </a:extLst>
            </p:cNvPr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CDD6D97-0BE7-0549-9C77-11B2E0248059}"/>
                  </a:ext>
                </a:extLst>
              </p:cNvPr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82">
                <a:extLst>
                  <a:ext uri="{FF2B5EF4-FFF2-40B4-BE49-F238E27FC236}">
                    <a16:creationId xmlns:a16="http://schemas.microsoft.com/office/drawing/2014/main" id="{0DBA1D16-ECC0-6340-A5E0-A93C4A81A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130" name="Rectangle 183">
                  <a:extLst>
                    <a:ext uri="{FF2B5EF4-FFF2-40B4-BE49-F238E27FC236}">
                      <a16:creationId xmlns:a16="http://schemas.microsoft.com/office/drawing/2014/main" id="{973B9FB6-C384-9B48-9B9C-233F0A0DB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Rectangle 184">
                  <a:extLst>
                    <a:ext uri="{FF2B5EF4-FFF2-40B4-BE49-F238E27FC236}">
                      <a16:creationId xmlns:a16="http://schemas.microsoft.com/office/drawing/2014/main" id="{3F4F223D-5B6B-4E46-9BB6-14710B320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123" name="Rectangle 181">
                <a:extLst>
                  <a:ext uri="{FF2B5EF4-FFF2-40B4-BE49-F238E27FC236}">
                    <a16:creationId xmlns:a16="http://schemas.microsoft.com/office/drawing/2014/main" id="{5258144E-5499-AD49-BC8B-BE256AE9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24" name="Rectangle 181">
                <a:extLst>
                  <a:ext uri="{FF2B5EF4-FFF2-40B4-BE49-F238E27FC236}">
                    <a16:creationId xmlns:a16="http://schemas.microsoft.com/office/drawing/2014/main" id="{AA376B89-1E9F-2B4E-BC10-4D886A940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158D1E0-EC39-B24D-B774-0F90A7D44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6894" y="542102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8C5D3C3-9FD9-A44F-928B-E71825DFF240}"/>
                  </a:ext>
                </a:extLst>
              </p:cNvPr>
              <p:cNvCxnSpPr/>
              <p:nvPr/>
            </p:nvCxnSpPr>
            <p:spPr>
              <a:xfrm>
                <a:off x="6826395" y="541931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81">
                <a:extLst>
                  <a:ext uri="{FF2B5EF4-FFF2-40B4-BE49-F238E27FC236}">
                    <a16:creationId xmlns:a16="http://schemas.microsoft.com/office/drawing/2014/main" id="{225DB40F-4099-ED4A-9278-26E92634A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9C2CF80-D780-354F-8B0F-64498B55F617}"/>
                  </a:ext>
                </a:extLst>
              </p:cNvPr>
              <p:cNvCxnSpPr/>
              <p:nvPr/>
            </p:nvCxnSpPr>
            <p:spPr>
              <a:xfrm>
                <a:off x="6505708" y="5419900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9A41558-760A-B044-A2E4-76228C31F8A4}"/>
                </a:ext>
              </a:extLst>
            </p:cNvPr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140" name="Group 182">
                <a:extLst>
                  <a:ext uri="{FF2B5EF4-FFF2-40B4-BE49-F238E27FC236}">
                    <a16:creationId xmlns:a16="http://schemas.microsoft.com/office/drawing/2014/main" id="{C1155C62-A602-444F-B19F-4DA3FA3F7D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147" name="Rectangle 183">
                  <a:extLst>
                    <a:ext uri="{FF2B5EF4-FFF2-40B4-BE49-F238E27FC236}">
                      <a16:creationId xmlns:a16="http://schemas.microsoft.com/office/drawing/2014/main" id="{2D53D250-0610-284E-81F1-879A700C00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Rectangle 184">
                  <a:extLst>
                    <a:ext uri="{FF2B5EF4-FFF2-40B4-BE49-F238E27FC236}">
                      <a16:creationId xmlns:a16="http://schemas.microsoft.com/office/drawing/2014/main" id="{0ACD3527-E9B9-6D4D-8007-099BBDDFF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141" name="Rectangle 181">
                <a:extLst>
                  <a:ext uri="{FF2B5EF4-FFF2-40B4-BE49-F238E27FC236}">
                    <a16:creationId xmlns:a16="http://schemas.microsoft.com/office/drawing/2014/main" id="{38AD7C4D-A21D-0347-A026-DC5DDA65C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81">
                <a:extLst>
                  <a:ext uri="{FF2B5EF4-FFF2-40B4-BE49-F238E27FC236}">
                    <a16:creationId xmlns:a16="http://schemas.microsoft.com/office/drawing/2014/main" id="{283EF6F9-EBD6-0643-B547-9A89925CC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  <a:endParaRPr kumimoji="0" lang="en-US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F1A7170-6A51-3D48-AEA7-1F523F75B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7519B9E-323B-804C-8AD0-4C25771A040B}"/>
                  </a:ext>
                </a:extLst>
              </p:cNvPr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2AE95C-185C-8444-B654-78F71C71DE49}"/>
                </a:ext>
              </a:extLst>
            </p:cNvPr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155" name="Group 179">
                <a:extLst>
                  <a:ext uri="{FF2B5EF4-FFF2-40B4-BE49-F238E27FC236}">
                    <a16:creationId xmlns:a16="http://schemas.microsoft.com/office/drawing/2014/main" id="{F7F3A59D-8E1C-0843-A91C-661B48C280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159" name="Rectangle 180">
                  <a:extLst>
                    <a:ext uri="{FF2B5EF4-FFF2-40B4-BE49-F238E27FC236}">
                      <a16:creationId xmlns:a16="http://schemas.microsoft.com/office/drawing/2014/main" id="{D8D8CDAC-1743-F44C-8814-3E710C0D8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Rectangle 181">
                  <a:extLst>
                    <a:ext uri="{FF2B5EF4-FFF2-40B4-BE49-F238E27FC236}">
                      <a16:creationId xmlns:a16="http://schemas.microsoft.com/office/drawing/2014/main" id="{2BF6322B-3EB6-C74A-B78F-2C3780E0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H</a:t>
                  </a:r>
                  <a:r>
                    <a:rPr kumimoji="0" lang="en-US" altLang="en-US" sz="18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156" name="Group 182">
                <a:extLst>
                  <a:ext uri="{FF2B5EF4-FFF2-40B4-BE49-F238E27FC236}">
                    <a16:creationId xmlns:a16="http://schemas.microsoft.com/office/drawing/2014/main" id="{EEA95EC8-682A-ED49-9AD0-BB0068E93C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157" name="Rectangle 183">
                  <a:extLst>
                    <a:ext uri="{FF2B5EF4-FFF2-40B4-BE49-F238E27FC236}">
                      <a16:creationId xmlns:a16="http://schemas.microsoft.com/office/drawing/2014/main" id="{FFE8EEA0-FBAD-384F-AB6F-D39C89FF6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Rectangle 184">
                  <a:extLst>
                    <a:ext uri="{FF2B5EF4-FFF2-40B4-BE49-F238E27FC236}">
                      <a16:creationId xmlns:a16="http://schemas.microsoft.com/office/drawing/2014/main" id="{9C401D53-7DDF-E146-8622-C9BE9D9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</p:grpSp>
        <p:grpSp>
          <p:nvGrpSpPr>
            <p:cNvPr id="162" name="Group 175">
              <a:extLst>
                <a:ext uri="{FF2B5EF4-FFF2-40B4-BE49-F238E27FC236}">
                  <a16:creationId xmlns:a16="http://schemas.microsoft.com/office/drawing/2014/main" id="{22C4D71A-308A-D147-9E34-D1EFF8D1F1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163" name="Rectangle 176">
                <a:extLst>
                  <a:ext uri="{FF2B5EF4-FFF2-40B4-BE49-F238E27FC236}">
                    <a16:creationId xmlns:a16="http://schemas.microsoft.com/office/drawing/2014/main" id="{1BB3E472-5096-EB4B-9536-B45F30797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77">
                <a:extLst>
                  <a:ext uri="{FF2B5EF4-FFF2-40B4-BE49-F238E27FC236}">
                    <a16:creationId xmlns:a16="http://schemas.microsoft.com/office/drawing/2014/main" id="{37DB6D54-3397-3949-A1CA-B2DA4610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65" name="Freeform 8">
            <a:extLst>
              <a:ext uri="{FF2B5EF4-FFF2-40B4-BE49-F238E27FC236}">
                <a16:creationId xmlns:a16="http://schemas.microsoft.com/office/drawing/2014/main" id="{2F028C19-F830-D644-B8E0-645A3A1596FF}"/>
              </a:ext>
            </a:extLst>
          </p:cNvPr>
          <p:cNvSpPr>
            <a:spLocks/>
          </p:cNvSpPr>
          <p:nvPr/>
        </p:nvSpPr>
        <p:spPr bwMode="auto">
          <a:xfrm>
            <a:off x="3570599" y="4675377"/>
            <a:ext cx="4136844" cy="601045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  <a:gd name="connsiteX0" fmla="*/ 0 w 9988"/>
              <a:gd name="connsiteY0" fmla="*/ 0 h 1622"/>
              <a:gd name="connsiteX1" fmla="*/ 2306 w 9988"/>
              <a:gd name="connsiteY1" fmla="*/ 1583 h 1622"/>
              <a:gd name="connsiteX2" fmla="*/ 9988 w 9988"/>
              <a:gd name="connsiteY2" fmla="*/ 1622 h 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" h="1622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B559A3-7D00-A302-7026-C353590A1438}"/>
              </a:ext>
            </a:extLst>
          </p:cNvPr>
          <p:cNvGrpSpPr/>
          <p:nvPr/>
        </p:nvGrpSpPr>
        <p:grpSpPr>
          <a:xfrm>
            <a:off x="4158384" y="1778534"/>
            <a:ext cx="2245439" cy="369332"/>
            <a:chOff x="4158384" y="2165404"/>
            <a:chExt cx="2245439" cy="369332"/>
          </a:xfrm>
        </p:grpSpPr>
        <p:grpSp>
          <p:nvGrpSpPr>
            <p:cNvPr id="96" name="Group 175">
              <a:extLst>
                <a:ext uri="{FF2B5EF4-FFF2-40B4-BE49-F238E27FC236}">
                  <a16:creationId xmlns:a16="http://schemas.microsoft.com/office/drawing/2014/main" id="{AC026B9A-C8C6-C045-8CBD-B9022027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4373" y="2189377"/>
              <a:ext cx="679450" cy="301625"/>
              <a:chOff x="780" y="1553"/>
              <a:chExt cx="428" cy="190"/>
            </a:xfrm>
          </p:grpSpPr>
          <p:sp>
            <p:nvSpPr>
              <p:cNvPr id="97" name="Rectangle 176">
                <a:extLst>
                  <a:ext uri="{FF2B5EF4-FFF2-40B4-BE49-F238E27FC236}">
                    <a16:creationId xmlns:a16="http://schemas.microsoft.com/office/drawing/2014/main" id="{10F5A1DA-0939-D34B-B227-29AA407B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177">
                <a:extLst>
                  <a:ext uri="{FF2B5EF4-FFF2-40B4-BE49-F238E27FC236}">
                    <a16:creationId xmlns:a16="http://schemas.microsoft.com/office/drawing/2014/main" id="{2086AF53-43CC-814A-BA4C-260362990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282034-58EE-6443-97BE-4033A6975AE5}"/>
                </a:ext>
              </a:extLst>
            </p:cNvPr>
            <p:cNvSpPr txBox="1"/>
            <p:nvPr/>
          </p:nvSpPr>
          <p:spPr>
            <a:xfrm>
              <a:off x="4158384" y="2165404"/>
              <a:ext cx="99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message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58A9F5-536F-4297-1363-9B60BDACF2BF}"/>
              </a:ext>
            </a:extLst>
          </p:cNvPr>
          <p:cNvGrpSpPr/>
          <p:nvPr/>
        </p:nvGrpSpPr>
        <p:grpSpPr>
          <a:xfrm>
            <a:off x="4155671" y="2565788"/>
            <a:ext cx="2253425" cy="369332"/>
            <a:chOff x="4155671" y="2952658"/>
            <a:chExt cx="2253425" cy="369332"/>
          </a:xfrm>
        </p:grpSpPr>
        <p:grpSp>
          <p:nvGrpSpPr>
            <p:cNvPr id="133" name="Group 185">
              <a:extLst>
                <a:ext uri="{FF2B5EF4-FFF2-40B4-BE49-F238E27FC236}">
                  <a16:creationId xmlns:a16="http://schemas.microsoft.com/office/drawing/2014/main" id="{EB20B2E4-EE78-334C-B142-D9716F510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1046" y="3003781"/>
              <a:ext cx="908050" cy="301625"/>
              <a:chOff x="1848" y="2046"/>
              <a:chExt cx="572" cy="190"/>
            </a:xfrm>
          </p:grpSpPr>
          <p:grpSp>
            <p:nvGrpSpPr>
              <p:cNvPr id="134" name="Group 179">
                <a:extLst>
                  <a:ext uri="{FF2B5EF4-FFF2-40B4-BE49-F238E27FC236}">
                    <a16:creationId xmlns:a16="http://schemas.microsoft.com/office/drawing/2014/main" id="{1D5E26E8-DD67-F64E-B7A5-CF2A5868C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138" name="Rectangle 180">
                  <a:extLst>
                    <a:ext uri="{FF2B5EF4-FFF2-40B4-BE49-F238E27FC236}">
                      <a16:creationId xmlns:a16="http://schemas.microsoft.com/office/drawing/2014/main" id="{A0FF28E6-68F8-9D49-858D-54A894437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Rectangle 181">
                  <a:extLst>
                    <a:ext uri="{FF2B5EF4-FFF2-40B4-BE49-F238E27FC236}">
                      <a16:creationId xmlns:a16="http://schemas.microsoft.com/office/drawing/2014/main" id="{57F4F79C-9470-0243-9459-9DE005B14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H</a:t>
                  </a:r>
                  <a:r>
                    <a:rPr kumimoji="0" lang="en-US" altLang="en-US" sz="18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135" name="Group 182">
                <a:extLst>
                  <a:ext uri="{FF2B5EF4-FFF2-40B4-BE49-F238E27FC236}">
                    <a16:creationId xmlns:a16="http://schemas.microsoft.com/office/drawing/2014/main" id="{C814D838-F088-1449-A73B-3285342C60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136" name="Rectangle 183">
                  <a:extLst>
                    <a:ext uri="{FF2B5EF4-FFF2-40B4-BE49-F238E27FC236}">
                      <a16:creationId xmlns:a16="http://schemas.microsoft.com/office/drawing/2014/main" id="{744B26E9-8C84-AF45-BC0E-C09188489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Rectangle 184">
                  <a:extLst>
                    <a:ext uri="{FF2B5EF4-FFF2-40B4-BE49-F238E27FC236}">
                      <a16:creationId xmlns:a16="http://schemas.microsoft.com/office/drawing/2014/main" id="{71A3F897-85F9-4241-906F-6308455A3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BE5EF03-00F9-6A41-8F0C-CAAFE7A85EE6}"/>
                </a:ext>
              </a:extLst>
            </p:cNvPr>
            <p:cNvSpPr txBox="1"/>
            <p:nvPr/>
          </p:nvSpPr>
          <p:spPr>
            <a:xfrm>
              <a:off x="4155671" y="2952658"/>
              <a:ext cx="995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segment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AD311-C0E8-ECAB-AB26-71D0E13F87C3}"/>
              </a:ext>
            </a:extLst>
          </p:cNvPr>
          <p:cNvGrpSpPr/>
          <p:nvPr/>
        </p:nvGrpSpPr>
        <p:grpSpPr>
          <a:xfrm>
            <a:off x="4134419" y="3291630"/>
            <a:ext cx="2152842" cy="369332"/>
            <a:chOff x="4134419" y="3678500"/>
            <a:chExt cx="2152842" cy="3693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00013B-973D-F145-BC62-E1EB59B2D1F7}"/>
                </a:ext>
              </a:extLst>
            </p:cNvPr>
            <p:cNvGrpSpPr/>
            <p:nvPr/>
          </p:nvGrpSpPr>
          <p:grpSpPr>
            <a:xfrm>
              <a:off x="5228886" y="3706233"/>
              <a:ext cx="1058375" cy="307296"/>
              <a:chOff x="5509436" y="3287899"/>
              <a:chExt cx="1058375" cy="307296"/>
            </a:xfrm>
          </p:grpSpPr>
          <p:grpSp>
            <p:nvGrpSpPr>
              <p:cNvPr id="83" name="Group 182">
                <a:extLst>
                  <a:ext uri="{FF2B5EF4-FFF2-40B4-BE49-F238E27FC236}">
                    <a16:creationId xmlns:a16="http://schemas.microsoft.com/office/drawing/2014/main" id="{92B476DA-1332-E245-A063-5F18A8ED56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84" name="Rectangle 183">
                  <a:extLst>
                    <a:ext uri="{FF2B5EF4-FFF2-40B4-BE49-F238E27FC236}">
                      <a16:creationId xmlns:a16="http://schemas.microsoft.com/office/drawing/2014/main" id="{35A3A0E8-5840-8E42-ADE8-7EB044576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184">
                  <a:extLst>
                    <a:ext uri="{FF2B5EF4-FFF2-40B4-BE49-F238E27FC236}">
                      <a16:creationId xmlns:a16="http://schemas.microsoft.com/office/drawing/2014/main" id="{55600375-23A3-CD4E-BBD9-EE07BA4AE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87" name="Rectangle 181">
                <a:extLst>
                  <a:ext uri="{FF2B5EF4-FFF2-40B4-BE49-F238E27FC236}">
                    <a16:creationId xmlns:a16="http://schemas.microsoft.com/office/drawing/2014/main" id="{51F428BA-8794-2B46-B109-1D511F62E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88" name="Rectangle 181">
                <a:extLst>
                  <a:ext uri="{FF2B5EF4-FFF2-40B4-BE49-F238E27FC236}">
                    <a16:creationId xmlns:a16="http://schemas.microsoft.com/office/drawing/2014/main" id="{E5D95958-8C54-6242-A3B1-968E6AC6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E213470-EFFE-1143-AE70-3E6F1DF52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B823437-9FDA-D44D-8E28-4933018C3600}"/>
                  </a:ext>
                </a:extLst>
              </p:cNvPr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D9ACBFF-6D46-1C46-8036-50329CCCA60E}"/>
                </a:ext>
              </a:extLst>
            </p:cNvPr>
            <p:cNvSpPr txBox="1"/>
            <p:nvPr/>
          </p:nvSpPr>
          <p:spPr>
            <a:xfrm>
              <a:off x="4134419" y="3678500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datagram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F84AA8-653C-EA7E-40CB-0F8B1664BA09}"/>
              </a:ext>
            </a:extLst>
          </p:cNvPr>
          <p:cNvGrpSpPr/>
          <p:nvPr/>
        </p:nvGrpSpPr>
        <p:grpSpPr>
          <a:xfrm>
            <a:off x="4152584" y="4104550"/>
            <a:ext cx="2134677" cy="369332"/>
            <a:chOff x="4152584" y="4491420"/>
            <a:chExt cx="2134677" cy="369332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BE94808-747E-4346-8BA9-1245F5340481}"/>
                </a:ext>
              </a:extLst>
            </p:cNvPr>
            <p:cNvSpPr txBox="1"/>
            <p:nvPr/>
          </p:nvSpPr>
          <p:spPr>
            <a:xfrm>
              <a:off x="4152584" y="4491420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frame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ABA56E-C19B-1E49-8691-B116C4BC92D9}"/>
                </a:ext>
              </a:extLst>
            </p:cNvPr>
            <p:cNvGrpSpPr/>
            <p:nvPr/>
          </p:nvGrpSpPr>
          <p:grpSpPr>
            <a:xfrm>
              <a:off x="4939472" y="4504142"/>
              <a:ext cx="1347789" cy="307296"/>
              <a:chOff x="5144294" y="4194650"/>
              <a:chExt cx="1347789" cy="307296"/>
            </a:xfrm>
          </p:grpSpPr>
          <p:grpSp>
            <p:nvGrpSpPr>
              <p:cNvPr id="210" name="Group 182">
                <a:extLst>
                  <a:ext uri="{FF2B5EF4-FFF2-40B4-BE49-F238E27FC236}">
                    <a16:creationId xmlns:a16="http://schemas.microsoft.com/office/drawing/2014/main" id="{1C0D8E0C-30C7-D644-B53F-545AC3B41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4294" y="4200321"/>
                <a:ext cx="1347789" cy="301625"/>
                <a:chOff x="286" y="1531"/>
                <a:chExt cx="849" cy="190"/>
              </a:xfrm>
            </p:grpSpPr>
            <p:sp>
              <p:nvSpPr>
                <p:cNvPr id="226" name="Rectangle 183">
                  <a:extLst>
                    <a:ext uri="{FF2B5EF4-FFF2-40B4-BE49-F238E27FC236}">
                      <a16:creationId xmlns:a16="http://schemas.microsoft.com/office/drawing/2014/main" id="{6DE19E5C-020A-764D-8F6B-6BB09EA733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Rectangle 184">
                  <a:extLst>
                    <a:ext uri="{FF2B5EF4-FFF2-40B4-BE49-F238E27FC236}">
                      <a16:creationId xmlns:a16="http://schemas.microsoft.com/office/drawing/2014/main" id="{3DF40025-F95F-CB4C-938D-A1646D492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211" name="Rectangle 181">
                <a:extLst>
                  <a:ext uri="{FF2B5EF4-FFF2-40B4-BE49-F238E27FC236}">
                    <a16:creationId xmlns:a16="http://schemas.microsoft.com/office/drawing/2014/main" id="{C5D484DA-CF52-D04F-9108-C2A5AAA25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6012" y="4211988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221" name="Rectangle 181">
                <a:extLst>
                  <a:ext uri="{FF2B5EF4-FFF2-40B4-BE49-F238E27FC236}">
                    <a16:creationId xmlns:a16="http://schemas.microsoft.com/office/drawing/2014/main" id="{9A7A7B02-76C2-C24E-946A-4CBDBFE07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3708" y="4194650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04E923B-AAA4-BF49-886D-0890ABD39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1149" y="4228896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096CE24-617A-E048-B706-AA2C9CEA0B54}"/>
                  </a:ext>
                </a:extLst>
              </p:cNvPr>
              <p:cNvCxnSpPr/>
              <p:nvPr/>
            </p:nvCxnSpPr>
            <p:spPr>
              <a:xfrm>
                <a:off x="5720650" y="4227184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Rectangle 181">
                <a:extLst>
                  <a:ext uri="{FF2B5EF4-FFF2-40B4-BE49-F238E27FC236}">
                    <a16:creationId xmlns:a16="http://schemas.microsoft.com/office/drawing/2014/main" id="{00739E25-7377-104B-A6E7-E26BE236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178" y="4198403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FB902E57-4D34-7F49-80B6-6C4A1D5EB080}"/>
                  </a:ext>
                </a:extLst>
              </p:cNvPr>
              <p:cNvCxnSpPr/>
              <p:nvPr/>
            </p:nvCxnSpPr>
            <p:spPr>
              <a:xfrm>
                <a:off x="5418102" y="4226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C71A39D3-23E1-42C5-2774-48B4697E1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52" y="2422862"/>
            <a:ext cx="401301" cy="55337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04C425A-439B-4CD6-6869-E9EE3D1F6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955" y="3154580"/>
            <a:ext cx="451829" cy="62166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094CD9A-32A2-C6AD-C10C-1539072C1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99" y="3926006"/>
            <a:ext cx="505593" cy="695498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173D185E-41AC-A488-12F0-6F458E236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303" y="3225239"/>
            <a:ext cx="451829" cy="621665"/>
          </a:xfrm>
          <a:prstGeom prst="rect">
            <a:avLst/>
          </a:prstGeom>
        </p:spPr>
      </p:pic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DAE5997A-6335-A674-DD5F-6C348053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221" y="2509417"/>
            <a:ext cx="401301" cy="553374"/>
          </a:xfrm>
          <a:prstGeom prst="rect">
            <a:avLst/>
          </a:prstGeom>
        </p:spPr>
      </p:pic>
      <p:pic>
        <p:nvPicPr>
          <p:cNvPr id="30" name="Picture 29" descr="Icon&#10;&#10;Description automatically generated with low confidence">
            <a:extLst>
              <a:ext uri="{FF2B5EF4-FFF2-40B4-BE49-F238E27FC236}">
                <a16:creationId xmlns:a16="http://schemas.microsoft.com/office/drawing/2014/main" id="{7DDF0824-9437-DBE7-B0F5-931B5882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613" y="1739407"/>
            <a:ext cx="351909" cy="4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-0.00039 0.113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6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026 0.113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67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857 L 0.00013 0.1201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5416 L 0.05183 0.11296 L 0.30365 0.11296 L 0.43998 0.00324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92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6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99">
            <a:extLst>
              <a:ext uri="{FF2B5EF4-FFF2-40B4-BE49-F238E27FC236}">
                <a16:creationId xmlns:a16="http://schemas.microsoft.com/office/drawing/2014/main" id="{3E758716-A071-4141-B9BA-7927A5BFBD94}"/>
              </a:ext>
            </a:extLst>
          </p:cNvPr>
          <p:cNvSpPr>
            <a:spLocks/>
          </p:cNvSpPr>
          <p:nvPr/>
        </p:nvSpPr>
        <p:spPr bwMode="auto">
          <a:xfrm>
            <a:off x="8274049" y="4838173"/>
            <a:ext cx="454072" cy="992421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  <a:gd name="connsiteX0" fmla="*/ 10000 w 10000"/>
              <a:gd name="connsiteY0" fmla="*/ 7972 h 8825"/>
              <a:gd name="connsiteX1" fmla="*/ 218 w 10000"/>
              <a:gd name="connsiteY1" fmla="*/ 0 h 8825"/>
              <a:gd name="connsiteX2" fmla="*/ 0 w 10000"/>
              <a:gd name="connsiteY2" fmla="*/ 8448 h 8825"/>
              <a:gd name="connsiteX3" fmla="*/ 7224 w 10000"/>
              <a:gd name="connsiteY3" fmla="*/ 8825 h 8825"/>
              <a:gd name="connsiteX4" fmla="*/ 10000 w 10000"/>
              <a:gd name="connsiteY4" fmla="*/ 7972 h 8825"/>
              <a:gd name="connsiteX0" fmla="*/ 6901 w 7224"/>
              <a:gd name="connsiteY0" fmla="*/ 7744 h 10000"/>
              <a:gd name="connsiteX1" fmla="*/ 218 w 7224"/>
              <a:gd name="connsiteY1" fmla="*/ 0 h 10000"/>
              <a:gd name="connsiteX2" fmla="*/ 0 w 7224"/>
              <a:gd name="connsiteY2" fmla="*/ 9573 h 10000"/>
              <a:gd name="connsiteX3" fmla="*/ 7224 w 7224"/>
              <a:gd name="connsiteY3" fmla="*/ 10000 h 10000"/>
              <a:gd name="connsiteX4" fmla="*/ 6901 w 7224"/>
              <a:gd name="connsiteY4" fmla="*/ 7744 h 10000"/>
              <a:gd name="connsiteX0" fmla="*/ 9553 w 9587"/>
              <a:gd name="connsiteY0" fmla="*/ 7744 h 9750"/>
              <a:gd name="connsiteX1" fmla="*/ 302 w 9587"/>
              <a:gd name="connsiteY1" fmla="*/ 0 h 9750"/>
              <a:gd name="connsiteX2" fmla="*/ 0 w 9587"/>
              <a:gd name="connsiteY2" fmla="*/ 9573 h 9750"/>
              <a:gd name="connsiteX3" fmla="*/ 9464 w 9587"/>
              <a:gd name="connsiteY3" fmla="*/ 9750 h 9750"/>
              <a:gd name="connsiteX4" fmla="*/ 9553 w 9587"/>
              <a:gd name="connsiteY4" fmla="*/ 7744 h 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7" h="9750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BEB0F95-AE9C-DA4D-9F9E-9C6AE4A652EE}"/>
              </a:ext>
            </a:extLst>
          </p:cNvPr>
          <p:cNvGrpSpPr/>
          <p:nvPr/>
        </p:nvGrpSpPr>
        <p:grpSpPr>
          <a:xfrm>
            <a:off x="8713260" y="5475653"/>
            <a:ext cx="958850" cy="476251"/>
            <a:chOff x="7493876" y="2774731"/>
            <a:chExt cx="1481958" cy="894622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6025F28A-8766-8949-96E6-DD0BD882AB2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FA4B720-1D85-4E4A-A3DF-4E2D8BCABCA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DAD2409F-AAE1-4A47-A41C-4F8FC3073E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10106D6-70AD-294D-966C-B6530FB2C38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03C28B18-54E7-EB4E-A70A-2F3A019FD1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5090762B-1155-2347-B6D2-D77A21D74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F0881117-1317-CD49-B4BD-8B8A1E6EB2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2" name="Rectangle 90">
            <a:extLst>
              <a:ext uri="{FF2B5EF4-FFF2-40B4-BE49-F238E27FC236}">
                <a16:creationId xmlns:a16="http://schemas.microsoft.com/office/drawing/2014/main" id="{990C22D1-7679-CB44-8984-10C1D99DC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939" y="4849139"/>
            <a:ext cx="1273175" cy="946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0" dist="38100" dir="18900000" sx="103000" sy="103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4" name="Text Box 92">
            <a:extLst>
              <a:ext uri="{FF2B5EF4-FFF2-40B4-BE49-F238E27FC236}">
                <a16:creationId xmlns:a16="http://schemas.microsoft.com/office/drawing/2014/main" id="{1CB4056D-0AB4-094A-9E8C-7C63E13B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6" y="4815801"/>
            <a:ext cx="13176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link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physical</a:t>
            </a:r>
          </a:p>
        </p:txBody>
      </p:sp>
      <p:sp>
        <p:nvSpPr>
          <p:cNvPr id="144" name="Rectangle 24">
            <a:extLst>
              <a:ext uri="{FF2B5EF4-FFF2-40B4-BE49-F238E27FC236}">
                <a16:creationId xmlns:a16="http://schemas.microsoft.com/office/drawing/2014/main" id="{99237050-2EC8-FD44-B771-4FF0EAEA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331" y="5225449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18900000" sx="101000" sy="101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5" name="Text Box 26">
            <a:extLst>
              <a:ext uri="{FF2B5EF4-FFF2-40B4-BE49-F238E27FC236}">
                <a16:creationId xmlns:a16="http://schemas.microsoft.com/office/drawing/2014/main" id="{BA4F849D-1AD2-9F4B-A8A6-5D9737C83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959" y="51816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transport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link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physical</a:t>
            </a: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A3F12762-BE2E-E244-ADD0-3F754C8AA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2330" y="55429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Line 27">
            <a:extLst>
              <a:ext uri="{FF2B5EF4-FFF2-40B4-BE49-F238E27FC236}">
                <a16:creationId xmlns:a16="http://schemas.microsoft.com/office/drawing/2014/main" id="{D9CB41BB-F2D8-B74D-BA63-C9D69DF8D2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0268" y="58636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Line 28">
            <a:extLst>
              <a:ext uri="{FF2B5EF4-FFF2-40B4-BE49-F238E27FC236}">
                <a16:creationId xmlns:a16="http://schemas.microsoft.com/office/drawing/2014/main" id="{383571D9-51C3-9042-A891-980960CA3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5030" y="6144612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Line 29">
            <a:extLst>
              <a:ext uri="{FF2B5EF4-FFF2-40B4-BE49-F238E27FC236}">
                <a16:creationId xmlns:a16="http://schemas.microsoft.com/office/drawing/2014/main" id="{C49F8A27-7F5E-A74A-87FC-4C156780C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5030" y="6420837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24">
            <a:extLst>
              <a:ext uri="{FF2B5EF4-FFF2-40B4-BE49-F238E27FC236}">
                <a16:creationId xmlns:a16="http://schemas.microsoft.com/office/drawing/2014/main" id="{7EA1E797-77D1-3E4E-BE7E-ACEB5C9F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1" y="1345526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18900000" sx="101000" sy="101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1" name="Text Box 26">
            <a:extLst>
              <a:ext uri="{FF2B5EF4-FFF2-40B4-BE49-F238E27FC236}">
                <a16:creationId xmlns:a16="http://schemas.microsoft.com/office/drawing/2014/main" id="{955E0381-1B0E-544A-A7DD-37ADCBB6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179" y="1301677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transport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link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physical</a:t>
            </a:r>
          </a:p>
        </p:txBody>
      </p:sp>
      <p:sp>
        <p:nvSpPr>
          <p:cNvPr id="159" name="Freeform 3">
            <a:extLst>
              <a:ext uri="{FF2B5EF4-FFF2-40B4-BE49-F238E27FC236}">
                <a16:creationId xmlns:a16="http://schemas.microsoft.com/office/drawing/2014/main" id="{FF79401E-326D-8443-A822-64EFF7D91F62}"/>
              </a:ext>
            </a:extLst>
          </p:cNvPr>
          <p:cNvSpPr>
            <a:spLocks/>
          </p:cNvSpPr>
          <p:nvPr/>
        </p:nvSpPr>
        <p:spPr bwMode="auto">
          <a:xfrm>
            <a:off x="8393691" y="2923789"/>
            <a:ext cx="638175" cy="78177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4E47CB1-938F-064D-AFFA-550D0F125117}"/>
              </a:ext>
            </a:extLst>
          </p:cNvPr>
          <p:cNvGrpSpPr/>
          <p:nvPr/>
        </p:nvGrpSpPr>
        <p:grpSpPr>
          <a:xfrm>
            <a:off x="8813303" y="3301895"/>
            <a:ext cx="959348" cy="478062"/>
            <a:chOff x="3668110" y="2448910"/>
            <a:chExt cx="3794234" cy="216513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113AFA1-3E53-2B44-844D-33D4D414E8F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AACD184-A341-A64D-AF0A-E8273A8D120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97EA54E-AF9C-5E43-ABD4-420C1068CBF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AAA61B04-18ED-CB4C-AA56-9EE1A97FE5C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F58AB38C-C52F-C046-8B42-AB402232C8F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40B533FA-5B0B-F640-8203-4E6686DF616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113B733F-5182-5C46-833B-B970C649E76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5" name="Freeform 2">
            <a:extLst>
              <a:ext uri="{FF2B5EF4-FFF2-40B4-BE49-F238E27FC236}">
                <a16:creationId xmlns:a16="http://schemas.microsoft.com/office/drawing/2014/main" id="{230063FB-CBF2-814F-9B6D-159C714DB102}"/>
              </a:ext>
            </a:extLst>
          </p:cNvPr>
          <p:cNvSpPr>
            <a:spLocks/>
          </p:cNvSpPr>
          <p:nvPr/>
        </p:nvSpPr>
        <p:spPr bwMode="auto">
          <a:xfrm>
            <a:off x="5113339" y="2061489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 Box 8">
            <a:extLst>
              <a:ext uri="{FF2B5EF4-FFF2-40B4-BE49-F238E27FC236}">
                <a16:creationId xmlns:a16="http://schemas.microsoft.com/office/drawing/2014/main" id="{D0A7F162-BF56-0D42-AC1A-1EA608D1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67" y="1218930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77" name="Freeform 10">
            <a:extLst>
              <a:ext uri="{FF2B5EF4-FFF2-40B4-BE49-F238E27FC236}">
                <a16:creationId xmlns:a16="http://schemas.microsoft.com/office/drawing/2014/main" id="{375C2B54-0F8A-624C-B0EA-326ECF0BEBFA}"/>
              </a:ext>
            </a:extLst>
          </p:cNvPr>
          <p:cNvSpPr>
            <a:spLocks/>
          </p:cNvSpPr>
          <p:nvPr/>
        </p:nvSpPr>
        <p:spPr bwMode="auto">
          <a:xfrm>
            <a:off x="5164138" y="1319638"/>
            <a:ext cx="360362" cy="1596219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Line 25">
            <a:extLst>
              <a:ext uri="{FF2B5EF4-FFF2-40B4-BE49-F238E27FC236}">
                <a16:creationId xmlns:a16="http://schemas.microsoft.com/office/drawing/2014/main" id="{06DACFB6-A512-6346-ADF0-044A1E0D8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2550" y="1663027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Line 27">
            <a:extLst>
              <a:ext uri="{FF2B5EF4-FFF2-40B4-BE49-F238E27FC236}">
                <a16:creationId xmlns:a16="http://schemas.microsoft.com/office/drawing/2014/main" id="{7F5AA9D2-E3F5-C947-8DEE-283B00AD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0488" y="1983702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Line 28">
            <a:extLst>
              <a:ext uri="{FF2B5EF4-FFF2-40B4-BE49-F238E27FC236}">
                <a16:creationId xmlns:a16="http://schemas.microsoft.com/office/drawing/2014/main" id="{D2FB6FCA-C219-0347-A799-A07286AA5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250" y="226468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Line 29">
            <a:extLst>
              <a:ext uri="{FF2B5EF4-FFF2-40B4-BE49-F238E27FC236}">
                <a16:creationId xmlns:a16="http://schemas.microsoft.com/office/drawing/2014/main" id="{5DD86E94-6322-434A-87B3-1B856F1C7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250" y="25409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5" name="Group 39">
            <a:extLst>
              <a:ext uri="{FF2B5EF4-FFF2-40B4-BE49-F238E27FC236}">
                <a16:creationId xmlns:a16="http://schemas.microsoft.com/office/drawing/2014/main" id="{8AA541B8-399A-EF48-9EFE-5AF447CE2F83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82114"/>
            <a:ext cx="1208088" cy="303213"/>
            <a:chOff x="501" y="1990"/>
            <a:chExt cx="761" cy="191"/>
          </a:xfrm>
        </p:grpSpPr>
        <p:sp>
          <p:nvSpPr>
            <p:cNvPr id="186" name="Rectangle 40">
              <a:extLst>
                <a:ext uri="{FF2B5EF4-FFF2-40B4-BE49-F238E27FC236}">
                  <a16:creationId xmlns:a16="http://schemas.microsoft.com/office/drawing/2014/main" id="{0387B9A7-F992-9246-A12A-3BB5DCDB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7" name="Rectangle 41">
              <a:extLst>
                <a:ext uri="{FF2B5EF4-FFF2-40B4-BE49-F238E27FC236}">
                  <a16:creationId xmlns:a16="http://schemas.microsoft.com/office/drawing/2014/main" id="{313D90F6-44E7-5B43-9F40-EAB5A4BC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88" name="Rectangle 42">
              <a:extLst>
                <a:ext uri="{FF2B5EF4-FFF2-40B4-BE49-F238E27FC236}">
                  <a16:creationId xmlns:a16="http://schemas.microsoft.com/office/drawing/2014/main" id="{09FD516E-DDA8-584C-AC12-7F5211BB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89" name="Rectangle 43">
              <a:extLst>
                <a:ext uri="{FF2B5EF4-FFF2-40B4-BE49-F238E27FC236}">
                  <a16:creationId xmlns:a16="http://schemas.microsoft.com/office/drawing/2014/main" id="{6FFC472B-97D7-D347-9A3C-464686CD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90" name="Line 44">
              <a:extLst>
                <a:ext uri="{FF2B5EF4-FFF2-40B4-BE49-F238E27FC236}">
                  <a16:creationId xmlns:a16="http://schemas.microsoft.com/office/drawing/2014/main" id="{72E3E927-7804-2B4F-BEB5-8E712FD0D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Line 45">
              <a:extLst>
                <a:ext uri="{FF2B5EF4-FFF2-40B4-BE49-F238E27FC236}">
                  <a16:creationId xmlns:a16="http://schemas.microsoft.com/office/drawing/2014/main" id="{FB19C408-B20F-B545-913F-0B0F21C3B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2" name="Text Box 5">
            <a:extLst>
              <a:ext uri="{FF2B5EF4-FFF2-40B4-BE49-F238E27FC236}">
                <a16:creationId xmlns:a16="http://schemas.microsoft.com/office/drawing/2014/main" id="{0D15D10E-958A-864A-A283-C2AB2D4E8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1610638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segment</a:t>
            </a:r>
          </a:p>
        </p:txBody>
      </p:sp>
      <p:grpSp>
        <p:nvGrpSpPr>
          <p:cNvPr id="193" name="Group 178">
            <a:extLst>
              <a:ext uri="{FF2B5EF4-FFF2-40B4-BE49-F238E27FC236}">
                <a16:creationId xmlns:a16="http://schemas.microsoft.com/office/drawing/2014/main" id="{C602A8C6-FCB3-7248-AB25-E5D9AF0992ED}"/>
              </a:ext>
            </a:extLst>
          </p:cNvPr>
          <p:cNvGrpSpPr>
            <a:grpSpLocks/>
          </p:cNvGrpSpPr>
          <p:nvPr/>
        </p:nvGrpSpPr>
        <p:grpSpPr bwMode="auto">
          <a:xfrm>
            <a:off x="2832101" y="1650326"/>
            <a:ext cx="301625" cy="292100"/>
            <a:chOff x="1962" y="2058"/>
            <a:chExt cx="190" cy="184"/>
          </a:xfrm>
        </p:grpSpPr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id="{74D4FADB-78FF-754C-9258-3499AEC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id="{9A86A925-4488-C149-AC92-7E56AC2D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96" name="Text Box 4">
            <a:extLst>
              <a:ext uri="{FF2B5EF4-FFF2-40B4-BE49-F238E27FC236}">
                <a16:creationId xmlns:a16="http://schemas.microsoft.com/office/drawing/2014/main" id="{0E8F71B9-D739-9B4D-B3C4-4209B53F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64" y="1950363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datagram</a:t>
            </a:r>
          </a:p>
        </p:txBody>
      </p:sp>
      <p:sp>
        <p:nvSpPr>
          <p:cNvPr id="197" name="Text Box 54">
            <a:extLst>
              <a:ext uri="{FF2B5EF4-FFF2-40B4-BE49-F238E27FC236}">
                <a16:creationId xmlns:a16="http://schemas.microsoft.com/office/drawing/2014/main" id="{74C41705-B97B-5F4E-BB03-C374DF49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4" y="4771352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destination</a:t>
            </a:r>
          </a:p>
        </p:txBody>
      </p:sp>
      <p:grpSp>
        <p:nvGrpSpPr>
          <p:cNvPr id="206" name="Group 64">
            <a:extLst>
              <a:ext uri="{FF2B5EF4-FFF2-40B4-BE49-F238E27FC236}">
                <a16:creationId xmlns:a16="http://schemas.microsoft.com/office/drawing/2014/main" id="{C50D7752-68C1-8540-988D-5347ECFD188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6141364"/>
            <a:ext cx="1479550" cy="303213"/>
            <a:chOff x="332" y="2224"/>
            <a:chExt cx="932" cy="191"/>
          </a:xfrm>
        </p:grpSpPr>
        <p:sp>
          <p:nvSpPr>
            <p:cNvPr id="207" name="Rectangle 65">
              <a:extLst>
                <a:ext uri="{FF2B5EF4-FFF2-40B4-BE49-F238E27FC236}">
                  <a16:creationId xmlns:a16="http://schemas.microsoft.com/office/drawing/2014/main" id="{1F3E093B-217C-A04B-B5D1-A6C90254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8" name="Rectangle 66">
              <a:extLst>
                <a:ext uri="{FF2B5EF4-FFF2-40B4-BE49-F238E27FC236}">
                  <a16:creationId xmlns:a16="http://schemas.microsoft.com/office/drawing/2014/main" id="{12601678-594C-E14C-9193-F38CE907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09" name="Rectangle 67">
              <a:extLst>
                <a:ext uri="{FF2B5EF4-FFF2-40B4-BE49-F238E27FC236}">
                  <a16:creationId xmlns:a16="http://schemas.microsoft.com/office/drawing/2014/main" id="{C60FF2A5-B680-E647-99BC-03E16BB1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10" name="Rectangle 68">
              <a:extLst>
                <a:ext uri="{FF2B5EF4-FFF2-40B4-BE49-F238E27FC236}">
                  <a16:creationId xmlns:a16="http://schemas.microsoft.com/office/drawing/2014/main" id="{397B1F1F-935A-C84B-968D-E29BC9F4E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11" name="Rectangle 69">
              <a:extLst>
                <a:ext uri="{FF2B5EF4-FFF2-40B4-BE49-F238E27FC236}">
                  <a16:creationId xmlns:a16="http://schemas.microsoft.com/office/drawing/2014/main" id="{F6478DF2-BC33-B343-8620-1D9F679E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12" name="Line 70">
              <a:extLst>
                <a:ext uri="{FF2B5EF4-FFF2-40B4-BE49-F238E27FC236}">
                  <a16:creationId xmlns:a16="http://schemas.microsoft.com/office/drawing/2014/main" id="{B65227E4-D34A-B045-A564-9F588CE81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Line 71">
              <a:extLst>
                <a:ext uri="{FF2B5EF4-FFF2-40B4-BE49-F238E27FC236}">
                  <a16:creationId xmlns:a16="http://schemas.microsoft.com/office/drawing/2014/main" id="{89581348-A579-E648-AF77-CC0CCFD73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Line 72">
              <a:extLst>
                <a:ext uri="{FF2B5EF4-FFF2-40B4-BE49-F238E27FC236}">
                  <a16:creationId xmlns:a16="http://schemas.microsoft.com/office/drawing/2014/main" id="{5CD35CDE-ACA7-B147-9033-013571F30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73">
            <a:extLst>
              <a:ext uri="{FF2B5EF4-FFF2-40B4-BE49-F238E27FC236}">
                <a16:creationId xmlns:a16="http://schemas.microsoft.com/office/drawing/2014/main" id="{782EFA19-0788-864E-B946-830DAB797411}"/>
              </a:ext>
            </a:extLst>
          </p:cNvPr>
          <p:cNvGrpSpPr>
            <a:grpSpLocks/>
          </p:cNvGrpSpPr>
          <p:nvPr/>
        </p:nvGrpSpPr>
        <p:grpSpPr bwMode="auto">
          <a:xfrm>
            <a:off x="1716089" y="5842914"/>
            <a:ext cx="1208087" cy="303213"/>
            <a:chOff x="501" y="1990"/>
            <a:chExt cx="761" cy="191"/>
          </a:xfrm>
        </p:grpSpPr>
        <p:sp>
          <p:nvSpPr>
            <p:cNvPr id="216" name="Rectangle 74">
              <a:extLst>
                <a:ext uri="{FF2B5EF4-FFF2-40B4-BE49-F238E27FC236}">
                  <a16:creationId xmlns:a16="http://schemas.microsoft.com/office/drawing/2014/main" id="{D970D459-C7BE-CB4F-B370-10A7B56F6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7" name="Rectangle 75">
              <a:extLst>
                <a:ext uri="{FF2B5EF4-FFF2-40B4-BE49-F238E27FC236}">
                  <a16:creationId xmlns:a16="http://schemas.microsoft.com/office/drawing/2014/main" id="{1904B028-B6FD-624E-A3E6-5B05A106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18" name="Rectangle 76">
              <a:extLst>
                <a:ext uri="{FF2B5EF4-FFF2-40B4-BE49-F238E27FC236}">
                  <a16:creationId xmlns:a16="http://schemas.microsoft.com/office/drawing/2014/main" id="{7E497BF0-01B9-9645-AADF-EC6ECCD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19" name="Rectangle 77">
              <a:extLst>
                <a:ext uri="{FF2B5EF4-FFF2-40B4-BE49-F238E27FC236}">
                  <a16:creationId xmlns:a16="http://schemas.microsoft.com/office/drawing/2014/main" id="{F655CC88-7712-A040-B05C-B926BA640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20" name="Line 78">
              <a:extLst>
                <a:ext uri="{FF2B5EF4-FFF2-40B4-BE49-F238E27FC236}">
                  <a16:creationId xmlns:a16="http://schemas.microsoft.com/office/drawing/2014/main" id="{5F8C7ACF-60C6-EA40-ABF5-A21BAB3D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Line 79">
              <a:extLst>
                <a:ext uri="{FF2B5EF4-FFF2-40B4-BE49-F238E27FC236}">
                  <a16:creationId xmlns:a16="http://schemas.microsoft.com/office/drawing/2014/main" id="{B9D1E0FC-D7EB-B94A-95BC-135127D00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2" name="Group 80">
            <a:extLst>
              <a:ext uri="{FF2B5EF4-FFF2-40B4-BE49-F238E27FC236}">
                <a16:creationId xmlns:a16="http://schemas.microsoft.com/office/drawing/2014/main" id="{ED606BB4-B8BF-EE47-81F0-E3489EBF698D}"/>
              </a:ext>
            </a:extLst>
          </p:cNvPr>
          <p:cNvGrpSpPr>
            <a:grpSpLocks/>
          </p:cNvGrpSpPr>
          <p:nvPr/>
        </p:nvGrpSpPr>
        <p:grpSpPr bwMode="auto">
          <a:xfrm>
            <a:off x="2019300" y="5534939"/>
            <a:ext cx="890588" cy="303213"/>
            <a:chOff x="645" y="1734"/>
            <a:chExt cx="561" cy="191"/>
          </a:xfrm>
        </p:grpSpPr>
        <p:sp>
          <p:nvSpPr>
            <p:cNvPr id="223" name="Rectangle 81">
              <a:extLst>
                <a:ext uri="{FF2B5EF4-FFF2-40B4-BE49-F238E27FC236}">
                  <a16:creationId xmlns:a16="http://schemas.microsoft.com/office/drawing/2014/main" id="{5E750AC6-B9B9-BA47-9749-5BA61D17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Rectangle 82">
              <a:extLst>
                <a:ext uri="{FF2B5EF4-FFF2-40B4-BE49-F238E27FC236}">
                  <a16:creationId xmlns:a16="http://schemas.microsoft.com/office/drawing/2014/main" id="{203BBA7B-2CF5-6949-AEF6-9B5E4804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25" name="Rectangle 83">
              <a:extLst>
                <a:ext uri="{FF2B5EF4-FFF2-40B4-BE49-F238E27FC236}">
                  <a16:creationId xmlns:a16="http://schemas.microsoft.com/office/drawing/2014/main" id="{D9094A29-8FA3-604F-BCB2-C2801892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26" name="Line 84">
              <a:extLst>
                <a:ext uri="{FF2B5EF4-FFF2-40B4-BE49-F238E27FC236}">
                  <a16:creationId xmlns:a16="http://schemas.microsoft.com/office/drawing/2014/main" id="{B797ADA3-EF18-7C49-99C2-2F8F051D9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85">
            <a:extLst>
              <a:ext uri="{FF2B5EF4-FFF2-40B4-BE49-F238E27FC236}">
                <a16:creationId xmlns:a16="http://schemas.microsoft.com/office/drawing/2014/main" id="{11AB6D85-B7C0-8142-8671-E8110C22285E}"/>
              </a:ext>
            </a:extLst>
          </p:cNvPr>
          <p:cNvGrpSpPr>
            <a:grpSpLocks/>
          </p:cNvGrpSpPr>
          <p:nvPr/>
        </p:nvGrpSpPr>
        <p:grpSpPr bwMode="auto">
          <a:xfrm>
            <a:off x="2225675" y="5223789"/>
            <a:ext cx="679450" cy="301625"/>
            <a:chOff x="780" y="1553"/>
            <a:chExt cx="428" cy="190"/>
          </a:xfrm>
        </p:grpSpPr>
        <p:sp>
          <p:nvSpPr>
            <p:cNvPr id="228" name="Rectangle 86">
              <a:extLst>
                <a:ext uri="{FF2B5EF4-FFF2-40B4-BE49-F238E27FC236}">
                  <a16:creationId xmlns:a16="http://schemas.microsoft.com/office/drawing/2014/main" id="{5CCFD8AF-21AA-2143-8C8C-4C988C5E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Rectangle 87">
              <a:extLst>
                <a:ext uri="{FF2B5EF4-FFF2-40B4-BE49-F238E27FC236}">
                  <a16:creationId xmlns:a16="http://schemas.microsoft.com/office/drawing/2014/main" id="{0247FE4B-63DA-1F45-A8DA-A5A5C63B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</p:grpSp>
      <p:sp>
        <p:nvSpPr>
          <p:cNvPr id="233" name="Line 91">
            <a:extLst>
              <a:ext uri="{FF2B5EF4-FFF2-40B4-BE49-F238E27FC236}">
                <a16:creationId xmlns:a16="http://schemas.microsoft.com/office/drawing/2014/main" id="{19384907-F1F7-7342-B03B-0F3880C90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39" y="51666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Line 93">
            <a:extLst>
              <a:ext uri="{FF2B5EF4-FFF2-40B4-BE49-F238E27FC236}">
                <a16:creationId xmlns:a16="http://schemas.microsoft.com/office/drawing/2014/main" id="{883D6FEA-BFB1-A54A-986E-6B3951173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876" y="54873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Rectangle 96">
            <a:extLst>
              <a:ext uri="{FF2B5EF4-FFF2-40B4-BE49-F238E27FC236}">
                <a16:creationId xmlns:a16="http://schemas.microsoft.com/office/drawing/2014/main" id="{259A49E6-709B-2347-990D-69F0B212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7" y="2956840"/>
            <a:ext cx="1273175" cy="6556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9" name="Line 97">
            <a:extLst>
              <a:ext uri="{FF2B5EF4-FFF2-40B4-BE49-F238E27FC236}">
                <a16:creationId xmlns:a16="http://schemas.microsoft.com/office/drawing/2014/main" id="{D82D4EF1-E7DC-B146-B148-5E79F02BC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9627" y="327434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114">
            <a:extLst>
              <a:ext uri="{FF2B5EF4-FFF2-40B4-BE49-F238E27FC236}">
                <a16:creationId xmlns:a16="http://schemas.microsoft.com/office/drawing/2014/main" id="{BEDEB3A2-EFA9-6F44-A8E6-C8BD127C9FBD}"/>
              </a:ext>
            </a:extLst>
          </p:cNvPr>
          <p:cNvSpPr>
            <a:spLocks/>
          </p:cNvSpPr>
          <p:nvPr/>
        </p:nvSpPr>
        <p:spPr bwMode="auto">
          <a:xfrm>
            <a:off x="3124200" y="1147088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85B6340C-1412-DD49-A487-35E5DC0144AC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5160289"/>
            <a:ext cx="1479550" cy="303213"/>
            <a:chOff x="332" y="2224"/>
            <a:chExt cx="932" cy="191"/>
          </a:xfrm>
        </p:grpSpPr>
        <p:sp>
          <p:nvSpPr>
            <p:cNvPr id="243" name="Rectangle 116">
              <a:extLst>
                <a:ext uri="{FF2B5EF4-FFF2-40B4-BE49-F238E27FC236}">
                  <a16:creationId xmlns:a16="http://schemas.microsoft.com/office/drawing/2014/main" id="{504C038E-092B-1D4B-AD07-733B523A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4" name="Rectangle 117">
              <a:extLst>
                <a:ext uri="{FF2B5EF4-FFF2-40B4-BE49-F238E27FC236}">
                  <a16:creationId xmlns:a16="http://schemas.microsoft.com/office/drawing/2014/main" id="{99CDC4A5-2671-2F4C-AF10-D4F0B21A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45" name="Rectangle 118">
              <a:extLst>
                <a:ext uri="{FF2B5EF4-FFF2-40B4-BE49-F238E27FC236}">
                  <a16:creationId xmlns:a16="http://schemas.microsoft.com/office/drawing/2014/main" id="{41C01446-A97C-0942-9110-AECA50BA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46" name="Rectangle 119">
              <a:extLst>
                <a:ext uri="{FF2B5EF4-FFF2-40B4-BE49-F238E27FC236}">
                  <a16:creationId xmlns:a16="http://schemas.microsoft.com/office/drawing/2014/main" id="{AA06A8EE-28E9-AF46-9EEA-FBEDDAF1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47" name="Rectangle 120">
              <a:extLst>
                <a:ext uri="{FF2B5EF4-FFF2-40B4-BE49-F238E27FC236}">
                  <a16:creationId xmlns:a16="http://schemas.microsoft.com/office/drawing/2014/main" id="{EF7ADA06-A6C3-EC42-9026-08C964BC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48" name="Line 121">
              <a:extLst>
                <a:ext uri="{FF2B5EF4-FFF2-40B4-BE49-F238E27FC236}">
                  <a16:creationId xmlns:a16="http://schemas.microsoft.com/office/drawing/2014/main" id="{F47A00CE-0D92-CA4D-9460-92CBEF8DE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122">
              <a:extLst>
                <a:ext uri="{FF2B5EF4-FFF2-40B4-BE49-F238E27FC236}">
                  <a16:creationId xmlns:a16="http://schemas.microsoft.com/office/drawing/2014/main" id="{457AAAB2-E313-B54A-B86A-CBEACA43A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123">
              <a:extLst>
                <a:ext uri="{FF2B5EF4-FFF2-40B4-BE49-F238E27FC236}">
                  <a16:creationId xmlns:a16="http://schemas.microsoft.com/office/drawing/2014/main" id="{777075DA-53C1-4349-BD44-36049E94C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1" name="Group 124">
            <a:extLst>
              <a:ext uri="{FF2B5EF4-FFF2-40B4-BE49-F238E27FC236}">
                <a16:creationId xmlns:a16="http://schemas.microsoft.com/office/drawing/2014/main" id="{F09DD616-F735-7046-9C1C-D2103F4D1E5C}"/>
              </a:ext>
            </a:extLst>
          </p:cNvPr>
          <p:cNvGrpSpPr>
            <a:grpSpLocks/>
          </p:cNvGrpSpPr>
          <p:nvPr/>
        </p:nvGrpSpPr>
        <p:grpSpPr bwMode="auto">
          <a:xfrm>
            <a:off x="5792789" y="4853901"/>
            <a:ext cx="1208087" cy="303212"/>
            <a:chOff x="501" y="1990"/>
            <a:chExt cx="761" cy="191"/>
          </a:xfrm>
        </p:grpSpPr>
        <p:sp>
          <p:nvSpPr>
            <p:cNvPr id="252" name="Rectangle 125">
              <a:extLst>
                <a:ext uri="{FF2B5EF4-FFF2-40B4-BE49-F238E27FC236}">
                  <a16:creationId xmlns:a16="http://schemas.microsoft.com/office/drawing/2014/main" id="{DB941F93-1335-5645-94DE-59F0019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3" name="Rectangle 126">
              <a:extLst>
                <a:ext uri="{FF2B5EF4-FFF2-40B4-BE49-F238E27FC236}">
                  <a16:creationId xmlns:a16="http://schemas.microsoft.com/office/drawing/2014/main" id="{9EA1B2EB-B358-3D4C-841E-567FECFA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54" name="Rectangle 127">
              <a:extLst>
                <a:ext uri="{FF2B5EF4-FFF2-40B4-BE49-F238E27FC236}">
                  <a16:creationId xmlns:a16="http://schemas.microsoft.com/office/drawing/2014/main" id="{13F00E9F-B735-5849-861F-39C839FD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55" name="Rectangle 128">
              <a:extLst>
                <a:ext uri="{FF2B5EF4-FFF2-40B4-BE49-F238E27FC236}">
                  <a16:creationId xmlns:a16="http://schemas.microsoft.com/office/drawing/2014/main" id="{0CE33A55-3FFF-D247-A00E-5085ABE3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56" name="Line 129">
              <a:extLst>
                <a:ext uri="{FF2B5EF4-FFF2-40B4-BE49-F238E27FC236}">
                  <a16:creationId xmlns:a16="http://schemas.microsoft.com/office/drawing/2014/main" id="{5257F2F7-73B9-0943-A775-4320CC67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130">
              <a:extLst>
                <a:ext uri="{FF2B5EF4-FFF2-40B4-BE49-F238E27FC236}">
                  <a16:creationId xmlns:a16="http://schemas.microsoft.com/office/drawing/2014/main" id="{F79FB15F-B9B5-1C48-A8C6-B6B142E79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8" name="Group 140">
            <a:extLst>
              <a:ext uri="{FF2B5EF4-FFF2-40B4-BE49-F238E27FC236}">
                <a16:creationId xmlns:a16="http://schemas.microsoft.com/office/drawing/2014/main" id="{DC4925E6-41A9-8643-8E76-63BD0FB2392D}"/>
              </a:ext>
            </a:extLst>
          </p:cNvPr>
          <p:cNvGrpSpPr>
            <a:grpSpLocks/>
          </p:cNvGrpSpPr>
          <p:nvPr/>
        </p:nvGrpSpPr>
        <p:grpSpPr bwMode="auto">
          <a:xfrm>
            <a:off x="8564564" y="5220614"/>
            <a:ext cx="1208087" cy="303213"/>
            <a:chOff x="501" y="1990"/>
            <a:chExt cx="761" cy="191"/>
          </a:xfrm>
        </p:grpSpPr>
        <p:sp>
          <p:nvSpPr>
            <p:cNvPr id="259" name="Rectangle 141">
              <a:extLst>
                <a:ext uri="{FF2B5EF4-FFF2-40B4-BE49-F238E27FC236}">
                  <a16:creationId xmlns:a16="http://schemas.microsoft.com/office/drawing/2014/main" id="{24DA0C2F-17DB-7643-B65D-18F2B436D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0" name="Rectangle 142">
              <a:extLst>
                <a:ext uri="{FF2B5EF4-FFF2-40B4-BE49-F238E27FC236}">
                  <a16:creationId xmlns:a16="http://schemas.microsoft.com/office/drawing/2014/main" id="{296D85F8-DA00-E347-906C-91E4F9393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61" name="Rectangle 143">
              <a:extLst>
                <a:ext uri="{FF2B5EF4-FFF2-40B4-BE49-F238E27FC236}">
                  <a16:creationId xmlns:a16="http://schemas.microsoft.com/office/drawing/2014/main" id="{7E7E3D6E-A342-6648-9506-7A080F8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62" name="Rectangle 144">
              <a:extLst>
                <a:ext uri="{FF2B5EF4-FFF2-40B4-BE49-F238E27FC236}">
                  <a16:creationId xmlns:a16="http://schemas.microsoft.com/office/drawing/2014/main" id="{E27AB14D-C29B-DF45-8BD1-D050C50B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63" name="Line 145">
              <a:extLst>
                <a:ext uri="{FF2B5EF4-FFF2-40B4-BE49-F238E27FC236}">
                  <a16:creationId xmlns:a16="http://schemas.microsoft.com/office/drawing/2014/main" id="{331963CB-8B11-1C4E-8253-0FDB3A375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Line 146">
              <a:extLst>
                <a:ext uri="{FF2B5EF4-FFF2-40B4-BE49-F238E27FC236}">
                  <a16:creationId xmlns:a16="http://schemas.microsoft.com/office/drawing/2014/main" id="{432304F0-73BB-2748-8E18-7151D5E33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5" name="Group 156">
            <a:extLst>
              <a:ext uri="{FF2B5EF4-FFF2-40B4-BE49-F238E27FC236}">
                <a16:creationId xmlns:a16="http://schemas.microsoft.com/office/drawing/2014/main" id="{2999D032-84BD-264A-ADD9-A5141E317962}"/>
              </a:ext>
            </a:extLst>
          </p:cNvPr>
          <p:cNvGrpSpPr>
            <a:grpSpLocks/>
          </p:cNvGrpSpPr>
          <p:nvPr/>
        </p:nvGrpSpPr>
        <p:grpSpPr bwMode="auto">
          <a:xfrm>
            <a:off x="2233613" y="2278976"/>
            <a:ext cx="1479550" cy="303212"/>
            <a:chOff x="332" y="2224"/>
            <a:chExt cx="932" cy="191"/>
          </a:xfrm>
        </p:grpSpPr>
        <p:sp>
          <p:nvSpPr>
            <p:cNvPr id="266" name="Rectangle 157">
              <a:extLst>
                <a:ext uri="{FF2B5EF4-FFF2-40B4-BE49-F238E27FC236}">
                  <a16:creationId xmlns:a16="http://schemas.microsoft.com/office/drawing/2014/main" id="{0E7166F5-9BCE-6142-A6E7-CDF94980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7" name="Rectangle 158">
              <a:extLst>
                <a:ext uri="{FF2B5EF4-FFF2-40B4-BE49-F238E27FC236}">
                  <a16:creationId xmlns:a16="http://schemas.microsoft.com/office/drawing/2014/main" id="{754F1661-A032-B447-9C02-84330F1B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68" name="Rectangle 159">
              <a:extLst>
                <a:ext uri="{FF2B5EF4-FFF2-40B4-BE49-F238E27FC236}">
                  <a16:creationId xmlns:a16="http://schemas.microsoft.com/office/drawing/2014/main" id="{1C7AD2C3-C553-2A4B-9171-A8E09BA84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269" name="Rectangle 160">
              <a:extLst>
                <a:ext uri="{FF2B5EF4-FFF2-40B4-BE49-F238E27FC236}">
                  <a16:creationId xmlns:a16="http://schemas.microsoft.com/office/drawing/2014/main" id="{CE64079E-3B67-F34D-801D-A92A1F3B0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70" name="Rectangle 161">
              <a:extLst>
                <a:ext uri="{FF2B5EF4-FFF2-40B4-BE49-F238E27FC236}">
                  <a16:creationId xmlns:a16="http://schemas.microsoft.com/office/drawing/2014/main" id="{1E8F4774-501D-1F43-80F6-8E0FBDD2E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71" name="Line 162">
              <a:extLst>
                <a:ext uri="{FF2B5EF4-FFF2-40B4-BE49-F238E27FC236}">
                  <a16:creationId xmlns:a16="http://schemas.microsoft.com/office/drawing/2014/main" id="{AC823B9C-431D-F442-BF16-B2BB25763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Line 163">
              <a:extLst>
                <a:ext uri="{FF2B5EF4-FFF2-40B4-BE49-F238E27FC236}">
                  <a16:creationId xmlns:a16="http://schemas.microsoft.com/office/drawing/2014/main" id="{027C6256-CE60-DF44-B53C-314BE2376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Line 164">
              <a:extLst>
                <a:ext uri="{FF2B5EF4-FFF2-40B4-BE49-F238E27FC236}">
                  <a16:creationId xmlns:a16="http://schemas.microsoft.com/office/drawing/2014/main" id="{EB0B6073-A87E-8C45-871D-8531AA065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4" name="Text Box 166">
            <a:extLst>
              <a:ext uri="{FF2B5EF4-FFF2-40B4-BE49-F238E27FC236}">
                <a16:creationId xmlns:a16="http://schemas.microsoft.com/office/drawing/2014/main" id="{B74B5829-1A8F-AE47-9517-C70C28E5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025" y="6025476"/>
            <a:ext cx="8414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router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" name="Text Box 167">
            <a:extLst>
              <a:ext uri="{FF2B5EF4-FFF2-40B4-BE49-F238E27FC236}">
                <a16:creationId xmlns:a16="http://schemas.microsoft.com/office/drawing/2014/main" id="{28AC982F-9E27-1847-9770-EC46EAFE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313" y="3746355"/>
            <a:ext cx="8692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6" name="Text Box 174">
            <a:extLst>
              <a:ext uri="{FF2B5EF4-FFF2-40B4-BE49-F238E27FC236}">
                <a16:creationId xmlns:a16="http://schemas.microsoft.com/office/drawing/2014/main" id="{2A962AD2-9396-3D42-9E36-5C73F53C9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63" y="1305838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message</a:t>
            </a:r>
          </a:p>
        </p:txBody>
      </p:sp>
      <p:grpSp>
        <p:nvGrpSpPr>
          <p:cNvPr id="277" name="Group 175">
            <a:extLst>
              <a:ext uri="{FF2B5EF4-FFF2-40B4-BE49-F238E27FC236}">
                <a16:creationId xmlns:a16="http://schemas.microsoft.com/office/drawing/2014/main" id="{06D27889-C61F-0242-A608-3A140922A686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1332827"/>
            <a:ext cx="679450" cy="301625"/>
            <a:chOff x="780" y="1553"/>
            <a:chExt cx="428" cy="190"/>
          </a:xfrm>
        </p:grpSpPr>
        <p:sp>
          <p:nvSpPr>
            <p:cNvPr id="278" name="Rectangle 176">
              <a:extLst>
                <a:ext uri="{FF2B5EF4-FFF2-40B4-BE49-F238E27FC236}">
                  <a16:creationId xmlns:a16="http://schemas.microsoft.com/office/drawing/2014/main" id="{8E4EC409-9300-A24E-856E-0C57A050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9" name="Rectangle 177">
              <a:extLst>
                <a:ext uri="{FF2B5EF4-FFF2-40B4-BE49-F238E27FC236}">
                  <a16:creationId xmlns:a16="http://schemas.microsoft.com/office/drawing/2014/main" id="{C7120CFE-84DC-AE4A-96EA-467B21A3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80" name="Group 185">
            <a:extLst>
              <a:ext uri="{FF2B5EF4-FFF2-40B4-BE49-F238E27FC236}">
                <a16:creationId xmlns:a16="http://schemas.microsoft.com/office/drawing/2014/main" id="{48F838C9-2064-8846-AE99-7D64C6F0E88A}"/>
              </a:ext>
            </a:extLst>
          </p:cNvPr>
          <p:cNvGrpSpPr>
            <a:grpSpLocks/>
          </p:cNvGrpSpPr>
          <p:nvPr/>
        </p:nvGrpSpPr>
        <p:grpSpPr bwMode="auto">
          <a:xfrm>
            <a:off x="2822578" y="1650327"/>
            <a:ext cx="908050" cy="301625"/>
            <a:chOff x="1848" y="2046"/>
            <a:chExt cx="572" cy="190"/>
          </a:xfrm>
        </p:grpSpPr>
        <p:grpSp>
          <p:nvGrpSpPr>
            <p:cNvPr id="281" name="Group 179">
              <a:extLst>
                <a:ext uri="{FF2B5EF4-FFF2-40B4-BE49-F238E27FC236}">
                  <a16:creationId xmlns:a16="http://schemas.microsoft.com/office/drawing/2014/main" id="{B8E6789C-1509-4C48-885B-AD08332F4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285" name="Rectangle 180">
                <a:extLst>
                  <a:ext uri="{FF2B5EF4-FFF2-40B4-BE49-F238E27FC236}">
                    <a16:creationId xmlns:a16="http://schemas.microsoft.com/office/drawing/2014/main" id="{06BC3922-CF81-3845-BA10-96DBBA1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6" name="Rectangle 181">
                <a:extLst>
                  <a:ext uri="{FF2B5EF4-FFF2-40B4-BE49-F238E27FC236}">
                    <a16:creationId xmlns:a16="http://schemas.microsoft.com/office/drawing/2014/main" id="{C4E3DD7C-9412-E741-BD84-C65290F3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</a:t>
                </a:r>
                <a:r>
                  <a:rPr kumimoji="0" lang="en-US" alt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282" name="Group 182">
              <a:extLst>
                <a:ext uri="{FF2B5EF4-FFF2-40B4-BE49-F238E27FC236}">
                  <a16:creationId xmlns:a16="http://schemas.microsoft.com/office/drawing/2014/main" id="{19C49CDA-616B-0942-AEEF-049BB04D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83" name="Rectangle 183">
                <a:extLst>
                  <a:ext uri="{FF2B5EF4-FFF2-40B4-BE49-F238E27FC236}">
                    <a16:creationId xmlns:a16="http://schemas.microsoft.com/office/drawing/2014/main" id="{4F97E7C1-6241-2842-9ACE-7FBCF045B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4" name="Rectangle 184">
                <a:extLst>
                  <a:ext uri="{FF2B5EF4-FFF2-40B4-BE49-F238E27FC236}">
                    <a16:creationId xmlns:a16="http://schemas.microsoft.com/office/drawing/2014/main" id="{FBAAFC8C-9356-294D-B8F3-F6E48107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87" name="Group 187">
            <a:extLst>
              <a:ext uri="{FF2B5EF4-FFF2-40B4-BE49-F238E27FC236}">
                <a16:creationId xmlns:a16="http://schemas.microsoft.com/office/drawing/2014/main" id="{11860688-7535-2242-95B7-51DB4FCD1617}"/>
              </a:ext>
            </a:extLst>
          </p:cNvPr>
          <p:cNvGrpSpPr>
            <a:grpSpLocks/>
          </p:cNvGrpSpPr>
          <p:nvPr/>
        </p:nvGrpSpPr>
        <p:grpSpPr bwMode="auto">
          <a:xfrm>
            <a:off x="2514601" y="1982118"/>
            <a:ext cx="323850" cy="295274"/>
            <a:chOff x="1948" y="2058"/>
            <a:chExt cx="204" cy="184"/>
          </a:xfrm>
        </p:grpSpPr>
        <p:sp>
          <p:nvSpPr>
            <p:cNvPr id="288" name="Rectangle 188">
              <a:extLst>
                <a:ext uri="{FF2B5EF4-FFF2-40B4-BE49-F238E27FC236}">
                  <a16:creationId xmlns:a16="http://schemas.microsoft.com/office/drawing/2014/main" id="{731A6D81-5EA1-834F-A9B7-29A362EC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2075"/>
              <a:ext cx="191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" name="Rectangle 189">
              <a:extLst>
                <a:ext uri="{FF2B5EF4-FFF2-40B4-BE49-F238E27FC236}">
                  <a16:creationId xmlns:a16="http://schemas.microsoft.com/office/drawing/2014/main" id="{2EAE3C28-1F19-034E-A583-4C40A2941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H</a:t>
              </a:r>
              <a:r>
                <a:rPr kumimoji="0" lang="en-US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290" name="Text Box 7">
            <a:extLst>
              <a:ext uri="{FF2B5EF4-FFF2-40B4-BE49-F238E27FC236}">
                <a16:creationId xmlns:a16="http://schemas.microsoft.com/office/drawing/2014/main" id="{A538246A-59B9-0349-A984-2F7704DB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2256751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frame</a:t>
            </a:r>
          </a:p>
        </p:txBody>
      </p:sp>
      <p:grpSp>
        <p:nvGrpSpPr>
          <p:cNvPr id="294" name="Group 190">
            <a:extLst>
              <a:ext uri="{FF2B5EF4-FFF2-40B4-BE49-F238E27FC236}">
                <a16:creationId xmlns:a16="http://schemas.microsoft.com/office/drawing/2014/main" id="{3A531A16-240C-9241-94EF-4C9AE49511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35601" y="1701127"/>
            <a:ext cx="803275" cy="771525"/>
            <a:chOff x="-44" y="1473"/>
            <a:chExt cx="981" cy="1105"/>
          </a:xfrm>
        </p:grpSpPr>
        <p:pic>
          <p:nvPicPr>
            <p:cNvPr id="295" name="Picture 191" descr="desktop_computer_stylized_medium">
              <a:extLst>
                <a:ext uri="{FF2B5EF4-FFF2-40B4-BE49-F238E27FC236}">
                  <a16:creationId xmlns:a16="http://schemas.microsoft.com/office/drawing/2014/main" id="{1407FE03-3BF1-1D45-8A83-D39E3D03C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6" name="Freeform 192">
              <a:extLst>
                <a:ext uri="{FF2B5EF4-FFF2-40B4-BE49-F238E27FC236}">
                  <a16:creationId xmlns:a16="http://schemas.microsoft.com/office/drawing/2014/main" id="{24E88B51-BE9B-3C48-9F67-26465B749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0" name="Freeform 10">
            <a:extLst>
              <a:ext uri="{FF2B5EF4-FFF2-40B4-BE49-F238E27FC236}">
                <a16:creationId xmlns:a16="http://schemas.microsoft.com/office/drawing/2014/main" id="{7497192E-FD73-AA40-BE80-ABE9A774CC99}"/>
              </a:ext>
            </a:extLst>
          </p:cNvPr>
          <p:cNvSpPr>
            <a:spLocks/>
          </p:cNvSpPr>
          <p:nvPr/>
        </p:nvSpPr>
        <p:spPr bwMode="auto">
          <a:xfrm>
            <a:off x="4254700" y="5230734"/>
            <a:ext cx="360362" cy="152290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1" name="Group 187">
            <a:extLst>
              <a:ext uri="{FF2B5EF4-FFF2-40B4-BE49-F238E27FC236}">
                <a16:creationId xmlns:a16="http://schemas.microsoft.com/office/drawing/2014/main" id="{4888665C-41EE-644D-80C5-A5B9017648C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73576" y="5584152"/>
            <a:ext cx="803275" cy="771525"/>
            <a:chOff x="-44" y="1473"/>
            <a:chExt cx="981" cy="1105"/>
          </a:xfrm>
        </p:grpSpPr>
        <p:pic>
          <p:nvPicPr>
            <p:cNvPr id="292" name="Picture 188" descr="desktop_computer_stylized_medium">
              <a:extLst>
                <a:ext uri="{FF2B5EF4-FFF2-40B4-BE49-F238E27FC236}">
                  <a16:creationId xmlns:a16="http://schemas.microsoft.com/office/drawing/2014/main" id="{7A9F9E63-740A-7147-A711-8D8238FD9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B678C5E1-8916-9C47-B1F3-E8A3F8BB6D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0" name="Text Box 98">
            <a:extLst>
              <a:ext uri="{FF2B5EF4-FFF2-40B4-BE49-F238E27FC236}">
                <a16:creationId xmlns:a16="http://schemas.microsoft.com/office/drawing/2014/main" id="{9BC58A09-0AC8-5F40-B8A7-C0AF48D1D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6374" y="2944283"/>
            <a:ext cx="1317625" cy="695325"/>
          </a:xfrm>
          <a:prstGeom prst="rect">
            <a:avLst/>
          </a:prstGeom>
          <a:noFill/>
          <a:ln>
            <a:noFill/>
          </a:ln>
          <a:effectLst>
            <a:outerShdw blurRad="114300" dist="38100" dir="18900000" sx="123000" sy="123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link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physical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2D8B5B-E8CA-F4BA-F611-54E15AF016F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1123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>
                <a:ea typeface="ＭＳ Ｐゴシック" panose="020B0600070205080204" pitchFamily="34" charset="-128"/>
              </a:rPr>
              <a:t>Encapsulation: an end-end view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8277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371 L 3.95833E-6 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6 L 0 0.0474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0.0421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C 0.00052 0.04653 -0.00013 0.07291 -0.00013 0.11273 L 0.29818 0.11157 L 0.29818 0.07315 L 0.58698 0.07083 C 0.58763 0.22384 0.58893 0.36829 0.59154 0.52291 L 0.49622 0.51852 C 0.49622 0.49143 0.49492 0.45185 0.49492 0.42454 " pathEditMode="relative" rAng="0" ptsTypes="AAAAAAAA">
                                      <p:cBhvr>
                                        <p:cTn id="64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70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00078 -0.049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47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  <p:bldP spid="196" grpId="0"/>
      <p:bldP spid="196" grpId="1"/>
      <p:bldP spid="276" grpId="0"/>
      <p:bldP spid="290" grpId="0"/>
      <p:bldP spid="29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 Picture – OSI Model – The 7-Layer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Application – </a:t>
            </a:r>
            <a:r>
              <a:rPr lang="en-US" dirty="0">
                <a:solidFill>
                  <a:schemeClr val="tx1"/>
                </a:solidFill>
              </a:rPr>
              <a:t>what users see, </a:t>
            </a:r>
            <a:r>
              <a:rPr lang="en-US" i="1" dirty="0">
                <a:solidFill>
                  <a:schemeClr val="tx1"/>
                </a:solidFill>
              </a:rPr>
              <a:t>e.g.</a:t>
            </a:r>
            <a:r>
              <a:rPr lang="en-US" dirty="0">
                <a:solidFill>
                  <a:schemeClr val="tx1"/>
                </a:solidFill>
              </a:rPr>
              <a:t>, web page via HTTP</a:t>
            </a:r>
          </a:p>
          <a:p>
            <a:pPr>
              <a:lnSpc>
                <a:spcPct val="150000"/>
              </a:lnSpc>
            </a:pPr>
            <a:r>
              <a:rPr lang="en-US" dirty="0"/>
              <a:t>Presentation – </a:t>
            </a:r>
            <a:r>
              <a:rPr lang="en-US" dirty="0">
                <a:solidFill>
                  <a:schemeClr val="tx1"/>
                </a:solidFill>
              </a:rPr>
              <a:t>crypto, conversion b/w representations ASCII/Binary</a:t>
            </a:r>
          </a:p>
          <a:p>
            <a:pPr>
              <a:lnSpc>
                <a:spcPct val="150000"/>
              </a:lnSpc>
            </a:pPr>
            <a:r>
              <a:rPr lang="en-US" dirty="0"/>
              <a:t>Session – </a:t>
            </a:r>
            <a:r>
              <a:rPr lang="en-US" dirty="0">
                <a:solidFill>
                  <a:schemeClr val="tx1"/>
                </a:solidFill>
              </a:rPr>
              <a:t>can tie together multiple streams (</a:t>
            </a:r>
            <a:r>
              <a:rPr lang="en-US" i="1" dirty="0">
                <a:solidFill>
                  <a:schemeClr val="tx1"/>
                </a:solidFill>
              </a:rPr>
              <a:t>e.g.</a:t>
            </a:r>
            <a:r>
              <a:rPr lang="en-US" dirty="0">
                <a:solidFill>
                  <a:schemeClr val="tx1"/>
                </a:solidFill>
              </a:rPr>
              <a:t>, audio &amp; video)</a:t>
            </a:r>
          </a:p>
          <a:p>
            <a:pPr>
              <a:lnSpc>
                <a:spcPct val="150000"/>
              </a:lnSpc>
            </a:pPr>
            <a:r>
              <a:rPr lang="en-US" dirty="0"/>
              <a:t>Transport – </a:t>
            </a:r>
            <a:r>
              <a:rPr lang="en-US" dirty="0">
                <a:solidFill>
                  <a:schemeClr val="tx1"/>
                </a:solidFill>
              </a:rPr>
              <a:t>creates a “pipe” to move data between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Network – </a:t>
            </a:r>
            <a:r>
              <a:rPr lang="en-US" dirty="0">
                <a:solidFill>
                  <a:schemeClr val="tx1"/>
                </a:solidFill>
              </a:rPr>
              <a:t>sends packets across entire net., using routing</a:t>
            </a:r>
          </a:p>
          <a:p>
            <a:pPr>
              <a:lnSpc>
                <a:spcPct val="150000"/>
              </a:lnSpc>
            </a:pPr>
            <a:r>
              <a:rPr lang="en-US" dirty="0"/>
              <a:t>Data Link – </a:t>
            </a:r>
            <a:r>
              <a:rPr lang="en-US" dirty="0">
                <a:solidFill>
                  <a:schemeClr val="tx1"/>
                </a:solidFill>
              </a:rPr>
              <a:t>sends frames, handles media access across links</a:t>
            </a:r>
          </a:p>
          <a:p>
            <a:pPr>
              <a:lnSpc>
                <a:spcPct val="150000"/>
              </a:lnSpc>
            </a:pPr>
            <a:r>
              <a:rPr lang="en-US" dirty="0"/>
              <a:t>Physical – </a:t>
            </a:r>
            <a:r>
              <a:rPr lang="en-US" dirty="0">
                <a:solidFill>
                  <a:schemeClr val="tx1"/>
                </a:solidFill>
              </a:rPr>
              <a:t>sends individual bits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66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Reference Model</a:t>
            </a:r>
          </a:p>
        </p:txBody>
      </p:sp>
      <p:pic>
        <p:nvPicPr>
          <p:cNvPr id="5" name="Content Placeholder 4" descr="01x13.eps">
            <a:extLst>
              <a:ext uri="{FF2B5EF4-FFF2-40B4-BE49-F238E27FC236}">
                <a16:creationId xmlns:a16="http://schemas.microsoft.com/office/drawing/2014/main" id="{8BBC4EB6-292F-BA28-AF1D-19E24EC06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0" y="1303199"/>
            <a:ext cx="6065520" cy="46001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264D41-E4F2-1693-A6EA-3B13ADFE8549}"/>
              </a:ext>
            </a:extLst>
          </p:cNvPr>
          <p:cNvGrpSpPr/>
          <p:nvPr/>
        </p:nvGrpSpPr>
        <p:grpSpPr>
          <a:xfrm>
            <a:off x="4833542" y="1794047"/>
            <a:ext cx="5421021" cy="338554"/>
            <a:chOff x="415391" y="1735268"/>
            <a:chExt cx="6367296" cy="27024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77AD0FB-036D-3FF1-DA48-3FB03DA71C06}"/>
                </a:ext>
              </a:extLst>
            </p:cNvPr>
            <p:cNvCxnSpPr/>
            <p:nvPr/>
          </p:nvCxnSpPr>
          <p:spPr>
            <a:xfrm>
              <a:off x="2150256" y="1875939"/>
              <a:ext cx="4632431" cy="0"/>
            </a:xfrm>
            <a:prstGeom prst="line">
              <a:avLst/>
            </a:prstGeom>
            <a:ln w="38100" cmpd="sng">
              <a:solidFill>
                <a:schemeClr val="tx2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659F0F-001C-8DBB-4580-CC0ACE565A66}"/>
                </a:ext>
              </a:extLst>
            </p:cNvPr>
            <p:cNvSpPr txBox="1"/>
            <p:nvPr/>
          </p:nvSpPr>
          <p:spPr>
            <a:xfrm>
              <a:off x="415391" y="1735268"/>
              <a:ext cx="587816" cy="27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(L7)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357FB-B10A-AD35-ED3F-B78EC2D5C251}"/>
              </a:ext>
            </a:extLst>
          </p:cNvPr>
          <p:cNvGrpSpPr/>
          <p:nvPr/>
        </p:nvGrpSpPr>
        <p:grpSpPr>
          <a:xfrm>
            <a:off x="4833542" y="3292727"/>
            <a:ext cx="5413864" cy="338554"/>
            <a:chOff x="413132" y="3525707"/>
            <a:chExt cx="6369555" cy="27024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1F8604-9606-4630-281D-B34FC1A96471}"/>
                </a:ext>
              </a:extLst>
            </p:cNvPr>
            <p:cNvCxnSpPr/>
            <p:nvPr/>
          </p:nvCxnSpPr>
          <p:spPr>
            <a:xfrm>
              <a:off x="2150256" y="3630102"/>
              <a:ext cx="4632431" cy="0"/>
            </a:xfrm>
            <a:prstGeom prst="line">
              <a:avLst/>
            </a:prstGeom>
            <a:ln w="38100" cmpd="sng">
              <a:solidFill>
                <a:schemeClr val="tx2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A38D-9D8E-9B64-A905-BBE26B1AB6DB}"/>
                </a:ext>
              </a:extLst>
            </p:cNvPr>
            <p:cNvSpPr txBox="1"/>
            <p:nvPr/>
          </p:nvSpPr>
          <p:spPr>
            <a:xfrm>
              <a:off x="413132" y="3525707"/>
              <a:ext cx="588802" cy="27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(L4)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36604E-C5D7-C613-CB6E-656F4B806374}"/>
              </a:ext>
            </a:extLst>
          </p:cNvPr>
          <p:cNvGrpSpPr/>
          <p:nvPr/>
        </p:nvGrpSpPr>
        <p:grpSpPr>
          <a:xfrm>
            <a:off x="4823642" y="3786481"/>
            <a:ext cx="5387158" cy="338554"/>
            <a:chOff x="335856" y="4094718"/>
            <a:chExt cx="6576712" cy="2702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32CBDC-2FD4-D1F4-FC1F-B027F609E1DB}"/>
                </a:ext>
              </a:extLst>
            </p:cNvPr>
            <p:cNvGrpSpPr/>
            <p:nvPr/>
          </p:nvGrpSpPr>
          <p:grpSpPr>
            <a:xfrm>
              <a:off x="2150256" y="4229841"/>
              <a:ext cx="4762312" cy="0"/>
              <a:chOff x="2150256" y="4229841"/>
              <a:chExt cx="4762312" cy="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447776-169A-4FD8-0BED-43FEAD10F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0256" y="4229841"/>
                <a:ext cx="1321805" cy="0"/>
              </a:xfrm>
              <a:prstGeom prst="line">
                <a:avLst/>
              </a:prstGeom>
              <a:ln w="38100" cmpd="sng">
                <a:solidFill>
                  <a:schemeClr val="tx2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B717C71-9692-8089-381A-E9EF75652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835" y="4229841"/>
                <a:ext cx="1099733" cy="0"/>
              </a:xfrm>
              <a:prstGeom prst="line">
                <a:avLst/>
              </a:prstGeom>
              <a:ln w="38100" cmpd="sng">
                <a:solidFill>
                  <a:schemeClr val="tx2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02D58A-476F-23C0-5057-BB800483CDB7}"/>
                </a:ext>
              </a:extLst>
            </p:cNvPr>
            <p:cNvSpPr txBox="1"/>
            <p:nvPr/>
          </p:nvSpPr>
          <p:spPr>
            <a:xfrm>
              <a:off x="335856" y="4094718"/>
              <a:ext cx="610966" cy="27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(L3)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6DDDF7-89C4-602D-3831-CE01FEA5C80D}"/>
              </a:ext>
            </a:extLst>
          </p:cNvPr>
          <p:cNvGrpSpPr/>
          <p:nvPr/>
        </p:nvGrpSpPr>
        <p:grpSpPr>
          <a:xfrm>
            <a:off x="4833542" y="4269392"/>
            <a:ext cx="5411227" cy="338554"/>
            <a:chOff x="423667" y="4705547"/>
            <a:chExt cx="6488901" cy="2702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401FFBD-9BCB-2800-7B30-6D4554EAAF64}"/>
                </a:ext>
              </a:extLst>
            </p:cNvPr>
            <p:cNvGrpSpPr/>
            <p:nvPr/>
          </p:nvGrpSpPr>
          <p:grpSpPr>
            <a:xfrm>
              <a:off x="2150256" y="4829580"/>
              <a:ext cx="4762312" cy="0"/>
              <a:chOff x="2150256" y="4829580"/>
              <a:chExt cx="4762312" cy="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A6E6758-B112-B870-F6CA-48C2FCCDF671}"/>
                  </a:ext>
                </a:extLst>
              </p:cNvPr>
              <p:cNvCxnSpPr/>
              <p:nvPr/>
            </p:nvCxnSpPr>
            <p:spPr>
              <a:xfrm>
                <a:off x="2150256" y="4829580"/>
                <a:ext cx="1342106" cy="0"/>
              </a:xfrm>
              <a:prstGeom prst="line">
                <a:avLst/>
              </a:prstGeom>
              <a:ln w="38100" cmpd="sng">
                <a:solidFill>
                  <a:schemeClr val="tx2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CBBCBBB-3475-EE38-2CC7-1840CCE35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318" y="4829580"/>
                <a:ext cx="1200250" cy="0"/>
              </a:xfrm>
              <a:prstGeom prst="line">
                <a:avLst/>
              </a:prstGeom>
              <a:ln w="38100" cmpd="sng">
                <a:solidFill>
                  <a:schemeClr val="tx2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5ADB8-535F-D1D1-2829-79FD220C5895}"/>
                </a:ext>
              </a:extLst>
            </p:cNvPr>
            <p:cNvSpPr txBox="1"/>
            <p:nvPr/>
          </p:nvSpPr>
          <p:spPr>
            <a:xfrm>
              <a:off x="423667" y="4705547"/>
              <a:ext cx="600127" cy="27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(L2)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DF87D0-08E6-E3FC-B9C2-026D13108D47}"/>
              </a:ext>
            </a:extLst>
          </p:cNvPr>
          <p:cNvGrpSpPr/>
          <p:nvPr/>
        </p:nvGrpSpPr>
        <p:grpSpPr>
          <a:xfrm>
            <a:off x="290615" y="4638125"/>
            <a:ext cx="6858880" cy="2085316"/>
            <a:chOff x="2311401" y="1735991"/>
            <a:chExt cx="8054387" cy="43470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9B2CEF5-0254-C59F-3E57-D7062B932927}"/>
                </a:ext>
              </a:extLst>
            </p:cNvPr>
            <p:cNvSpPr/>
            <p:nvPr/>
          </p:nvSpPr>
          <p:spPr>
            <a:xfrm>
              <a:off x="2311401" y="3323595"/>
              <a:ext cx="2180878" cy="1153102"/>
            </a:xfrm>
            <a:prstGeom prst="rect">
              <a:avLst/>
            </a:prstGeom>
            <a:solidFill>
              <a:srgbClr val="FFCC33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venir Book" panose="02000503020000020003" pitchFamily="2" charset="0"/>
                </a:rPr>
                <a:t>Layer N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B175C00-526A-8AB7-EB14-5660388DEAB4}"/>
                </a:ext>
              </a:extLst>
            </p:cNvPr>
            <p:cNvGrpSpPr/>
            <p:nvPr/>
          </p:nvGrpSpPr>
          <p:grpSpPr>
            <a:xfrm>
              <a:off x="4509588" y="3641219"/>
              <a:ext cx="5856200" cy="608469"/>
              <a:chOff x="2985587" y="3641218"/>
              <a:chExt cx="5856200" cy="60846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46A1372-3FA4-9EB2-3D7C-3AB22C8E56EB}"/>
                  </a:ext>
                </a:extLst>
              </p:cNvPr>
              <p:cNvGrpSpPr/>
              <p:nvPr/>
            </p:nvGrpSpPr>
            <p:grpSpPr>
              <a:xfrm>
                <a:off x="2985587" y="3731197"/>
                <a:ext cx="1423894" cy="518490"/>
                <a:chOff x="2985587" y="3731197"/>
                <a:chExt cx="1423894" cy="518490"/>
              </a:xfrm>
            </p:grpSpPr>
            <p:sp>
              <p:nvSpPr>
                <p:cNvPr id="51" name="Down Arrow 14">
                  <a:extLst>
                    <a:ext uri="{FF2B5EF4-FFF2-40B4-BE49-F238E27FC236}">
                      <a16:creationId xmlns:a16="http://schemas.microsoft.com/office/drawing/2014/main" id="{98642958-7D2A-CA15-2C9F-BDEFCA582C62}"/>
                    </a:ext>
                  </a:extLst>
                </p:cNvPr>
                <p:cNvSpPr/>
                <p:nvPr/>
              </p:nvSpPr>
              <p:spPr>
                <a:xfrm rot="16200000">
                  <a:off x="3932986" y="3773191"/>
                  <a:ext cx="518490" cy="434501"/>
                </a:xfrm>
                <a:prstGeom prst="downArrow">
                  <a:avLst/>
                </a:prstGeom>
                <a:solidFill>
                  <a:srgbClr val="20A6F5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0CA3602-BE00-7A3F-FBEC-CEE227CA0F49}"/>
                    </a:ext>
                  </a:extLst>
                </p:cNvPr>
                <p:cNvSpPr/>
                <p:nvPr/>
              </p:nvSpPr>
              <p:spPr>
                <a:xfrm>
                  <a:off x="3614381" y="3893364"/>
                  <a:ext cx="216159" cy="215690"/>
                </a:xfrm>
                <a:prstGeom prst="rect">
                  <a:avLst/>
                </a:prstGeom>
                <a:solidFill>
                  <a:srgbClr val="20A6F5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587E44D-9A3D-5592-4DD2-0AAC949A37D5}"/>
                    </a:ext>
                  </a:extLst>
                </p:cNvPr>
                <p:cNvSpPr/>
                <p:nvPr/>
              </p:nvSpPr>
              <p:spPr>
                <a:xfrm>
                  <a:off x="3299983" y="3893362"/>
                  <a:ext cx="216159" cy="215690"/>
                </a:xfrm>
                <a:prstGeom prst="rect">
                  <a:avLst/>
                </a:prstGeom>
                <a:solidFill>
                  <a:srgbClr val="20A6F5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96B6F87-3911-CC23-EE32-8F6F2DA60D7F}"/>
                    </a:ext>
                  </a:extLst>
                </p:cNvPr>
                <p:cNvSpPr/>
                <p:nvPr/>
              </p:nvSpPr>
              <p:spPr>
                <a:xfrm>
                  <a:off x="2985587" y="3893362"/>
                  <a:ext cx="216159" cy="215690"/>
                </a:xfrm>
                <a:prstGeom prst="rect">
                  <a:avLst/>
                </a:prstGeom>
                <a:solidFill>
                  <a:srgbClr val="20A6F5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venir Book" panose="02000503020000020003" pitchFamily="2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E4468-FAF4-02F1-58BD-D3DC8838FF59}"/>
                  </a:ext>
                </a:extLst>
              </p:cNvPr>
              <p:cNvSpPr txBox="1"/>
              <p:nvPr/>
            </p:nvSpPr>
            <p:spPr>
              <a:xfrm>
                <a:off x="4378823" y="3641218"/>
                <a:ext cx="4462964" cy="57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Protocol: rules for communication within same layer </a:t>
                </a:r>
              </a:p>
            </p:txBody>
          </p:sp>
        </p:grpSp>
        <p:sp>
          <p:nvSpPr>
            <p:cNvPr id="55" name="Document 22">
              <a:extLst>
                <a:ext uri="{FF2B5EF4-FFF2-40B4-BE49-F238E27FC236}">
                  <a16:creationId xmlns:a16="http://schemas.microsoft.com/office/drawing/2014/main" id="{B5D68F68-021A-7A06-2389-869C2EB5963A}"/>
                </a:ext>
              </a:extLst>
            </p:cNvPr>
            <p:cNvSpPr/>
            <p:nvPr/>
          </p:nvSpPr>
          <p:spPr>
            <a:xfrm>
              <a:off x="2311401" y="4929905"/>
              <a:ext cx="2180878" cy="1153102"/>
            </a:xfrm>
            <a:prstGeom prst="flowChartDocumen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venir Book" panose="02000503020000020003" pitchFamily="2" charset="0"/>
                </a:rPr>
                <a:t>Layer N-1</a:t>
              </a:r>
            </a:p>
          </p:txBody>
        </p:sp>
        <p:sp>
          <p:nvSpPr>
            <p:cNvPr id="56" name="Document 23">
              <a:extLst>
                <a:ext uri="{FF2B5EF4-FFF2-40B4-BE49-F238E27FC236}">
                  <a16:creationId xmlns:a16="http://schemas.microsoft.com/office/drawing/2014/main" id="{5A512CBB-E8AE-1AA0-0EBA-1F6F731C6CB8}"/>
                </a:ext>
              </a:extLst>
            </p:cNvPr>
            <p:cNvSpPr/>
            <p:nvPr/>
          </p:nvSpPr>
          <p:spPr>
            <a:xfrm rot="10800000">
              <a:off x="2311401" y="1735991"/>
              <a:ext cx="2180878" cy="1153102"/>
            </a:xfrm>
            <a:prstGeom prst="flowChartDocumen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76AAC8-C647-2E73-F643-9EAF46A73C56}"/>
                </a:ext>
              </a:extLst>
            </p:cNvPr>
            <p:cNvSpPr txBox="1"/>
            <p:nvPr/>
          </p:nvSpPr>
          <p:spPr>
            <a:xfrm>
              <a:off x="2675929" y="19269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venir Book" panose="02000503020000020003" pitchFamily="2" charset="0"/>
                </a:rPr>
                <a:t>Layer N+1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D981CA-E770-C04C-8869-03272974BFCB}"/>
                </a:ext>
              </a:extLst>
            </p:cNvPr>
            <p:cNvGrpSpPr/>
            <p:nvPr/>
          </p:nvGrpSpPr>
          <p:grpSpPr>
            <a:xfrm>
              <a:off x="3577463" y="2502838"/>
              <a:ext cx="4350919" cy="962379"/>
              <a:chOff x="2053462" y="2502837"/>
              <a:chExt cx="4350919" cy="962379"/>
            </a:xfrm>
          </p:grpSpPr>
          <p:sp>
            <p:nvSpPr>
              <p:cNvPr id="59" name="Down Arrow 19">
                <a:extLst>
                  <a:ext uri="{FF2B5EF4-FFF2-40B4-BE49-F238E27FC236}">
                    <a16:creationId xmlns:a16="http://schemas.microsoft.com/office/drawing/2014/main" id="{648B4630-B1C1-D29B-BF15-969B6FE48FB1}"/>
                  </a:ext>
                </a:extLst>
              </p:cNvPr>
              <p:cNvSpPr/>
              <p:nvPr/>
            </p:nvSpPr>
            <p:spPr>
              <a:xfrm>
                <a:off x="2053462" y="2889093"/>
                <a:ext cx="384976" cy="434500"/>
              </a:xfrm>
              <a:prstGeom prst="downArrow">
                <a:avLst/>
              </a:prstGeom>
              <a:solidFill>
                <a:srgbClr val="20A6F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 panose="02000503020000020003" pitchFamily="2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9C570F1-B9B9-DB46-4823-1ED18FAA6809}"/>
                  </a:ext>
                </a:extLst>
              </p:cNvPr>
              <p:cNvSpPr txBox="1"/>
              <p:nvPr/>
            </p:nvSpPr>
            <p:spPr>
              <a:xfrm>
                <a:off x="2975914" y="2502837"/>
                <a:ext cx="3428467" cy="962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Service: abstraction provided to layer above</a:t>
                </a:r>
              </a:p>
              <a:p>
                <a:r>
                  <a:rPr lang="en-US" sz="12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API: concrete way of using the service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BB4950-7104-585E-9998-D95B4B65416B}"/>
                </a:ext>
              </a:extLst>
            </p:cNvPr>
            <p:cNvGrpSpPr/>
            <p:nvPr/>
          </p:nvGrpSpPr>
          <p:grpSpPr>
            <a:xfrm>
              <a:off x="3577461" y="4476698"/>
              <a:ext cx="6721001" cy="981084"/>
              <a:chOff x="2053461" y="4476697"/>
              <a:chExt cx="6721001" cy="981084"/>
            </a:xfrm>
          </p:grpSpPr>
          <p:sp>
            <p:nvSpPr>
              <p:cNvPr id="62" name="Down Arrow 13">
                <a:extLst>
                  <a:ext uri="{FF2B5EF4-FFF2-40B4-BE49-F238E27FC236}">
                    <a16:creationId xmlns:a16="http://schemas.microsoft.com/office/drawing/2014/main" id="{0995F887-8FE2-3303-F8C5-1595B5858406}"/>
                  </a:ext>
                </a:extLst>
              </p:cNvPr>
              <p:cNvSpPr/>
              <p:nvPr/>
            </p:nvSpPr>
            <p:spPr>
              <a:xfrm>
                <a:off x="2053461" y="4476697"/>
                <a:ext cx="384977" cy="434500"/>
              </a:xfrm>
              <a:prstGeom prst="downArrow">
                <a:avLst/>
              </a:prstGeom>
              <a:solidFill>
                <a:srgbClr val="20A6F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 panose="02000503020000020003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A4C84D-5BBB-CF77-859C-FC1A9AB73D10}"/>
                  </a:ext>
                </a:extLst>
              </p:cNvPr>
              <p:cNvSpPr txBox="1"/>
              <p:nvPr/>
            </p:nvSpPr>
            <p:spPr>
              <a:xfrm>
                <a:off x="2918263" y="4495402"/>
                <a:ext cx="5856199" cy="96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Layer N uses the services provided by N-1 to implement its protocol and provide its own services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03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Practical/Realistic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20371" y="3657600"/>
            <a:ext cx="2028067" cy="649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3.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0371" y="4652600"/>
            <a:ext cx="2028067" cy="649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2. Link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0371" y="5522926"/>
            <a:ext cx="2028067" cy="649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1. Physical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0371" y="2551126"/>
            <a:ext cx="2028067" cy="649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4. Transport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0371" y="1381879"/>
            <a:ext cx="2028067" cy="649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7. 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8438" y="5638800"/>
            <a:ext cx="818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 move bits to other nodes across link (Electrical engineering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8438" y="4758171"/>
            <a:ext cx="818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 move frames to other nodes across link </a:t>
            </a:r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(e.g., Ethernet, </a:t>
            </a:r>
            <a:r>
              <a:rPr lang="en-US" sz="200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8438" y="3635514"/>
            <a:ext cx="689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 move packets to any other node in the network</a:t>
            </a:r>
          </a:p>
          <a:p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Unreliable, best-effort service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8438" y="2362200"/>
            <a:ext cx="5140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 multiplexing </a:t>
            </a:r>
            <a:r>
              <a:rPr lang="en-US" sz="2000" u="sng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 byte stream to the other node </a:t>
            </a:r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(TCP)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Unreliable datagram </a:t>
            </a:r>
            <a:r>
              <a:rPr lang="en-US" sz="200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(UDP)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8438" y="1346804"/>
            <a:ext cx="675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 user-facing application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HTTP, SSH, …)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Application-defined messages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46BD5-53A5-BB1F-47C5-17641B04CA85}"/>
              </a:ext>
            </a:extLst>
          </p:cNvPr>
          <p:cNvSpPr/>
          <p:nvPr/>
        </p:nvSpPr>
        <p:spPr>
          <a:xfrm>
            <a:off x="1492095" y="6283605"/>
            <a:ext cx="9207809" cy="524435"/>
          </a:xfrm>
          <a:prstGeom prst="roundRect">
            <a:avLst/>
          </a:prstGeom>
          <a:solidFill>
            <a:srgbClr val="22A6F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do we handle,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security, reliability, fairness?</a:t>
            </a:r>
          </a:p>
        </p:txBody>
      </p:sp>
    </p:spTree>
    <p:extLst>
      <p:ext uri="{BB962C8B-B14F-4D97-AF65-F5344CB8AC3E}">
        <p14:creationId xmlns:p14="http://schemas.microsoft.com/office/powerpoint/2010/main" val="76109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4-layer Internet Model vs. 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7-layer OSI Model</a:t>
            </a:r>
            <a:endParaRPr lang="en-US"/>
          </a:p>
        </p:txBody>
      </p:sp>
      <p:sp>
        <p:nvSpPr>
          <p:cNvPr id="4" name="Rectangle 45">
            <a:extLst>
              <a:ext uri="{FF2B5EF4-FFF2-40B4-BE49-F238E27FC236}">
                <a16:creationId xmlns:a16="http://schemas.microsoft.com/office/drawing/2014/main" id="{81036ACA-C5DE-B189-2282-AD6E88DF3BCB}"/>
              </a:ext>
            </a:extLst>
          </p:cNvPr>
          <p:cNvSpPr/>
          <p:nvPr/>
        </p:nvSpPr>
        <p:spPr>
          <a:xfrm>
            <a:off x="2024440" y="4265752"/>
            <a:ext cx="1904760" cy="523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Network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36053250-0A92-897A-8B65-398AC683B657}"/>
              </a:ext>
            </a:extLst>
          </p:cNvPr>
          <p:cNvSpPr/>
          <p:nvPr/>
        </p:nvSpPr>
        <p:spPr>
          <a:xfrm>
            <a:off x="2024440" y="4809324"/>
            <a:ext cx="1904760" cy="104621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Link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29F08D1E-BA91-AB54-D80A-48592BE45A30}"/>
              </a:ext>
            </a:extLst>
          </p:cNvPr>
          <p:cNvSpPr/>
          <p:nvPr/>
        </p:nvSpPr>
        <p:spPr>
          <a:xfrm>
            <a:off x="2024440" y="3179454"/>
            <a:ext cx="1904760" cy="107588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2000" b="0" strike="noStrike" spc="-1" dirty="0">
              <a:solidFill>
                <a:srgbClr val="000099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99"/>
                </a:solidFill>
                <a:latin typeface="Calibri"/>
              </a:rPr>
              <a:t>Transport</a:t>
            </a:r>
            <a:endParaRPr lang="en-CA" sz="2000" b="0" strike="noStrike" spc="-1" dirty="0">
              <a:latin typeface="Arial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99A578DD-445A-C074-6DC5-735B86CF6B77}"/>
              </a:ext>
            </a:extLst>
          </p:cNvPr>
          <p:cNvSpPr/>
          <p:nvPr/>
        </p:nvSpPr>
        <p:spPr>
          <a:xfrm rot="16200000">
            <a:off x="2196476" y="1894957"/>
            <a:ext cx="1560327" cy="1904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" name="Text Box 58">
            <a:extLst>
              <a:ext uri="{FF2B5EF4-FFF2-40B4-BE49-F238E27FC236}">
                <a16:creationId xmlns:a16="http://schemas.microsoft.com/office/drawing/2014/main" id="{FE0EAA01-BFF9-B889-72AA-8159023B1FFB}"/>
              </a:ext>
            </a:extLst>
          </p:cNvPr>
          <p:cNvSpPr/>
          <p:nvPr/>
        </p:nvSpPr>
        <p:spPr>
          <a:xfrm>
            <a:off x="1374999" y="5912600"/>
            <a:ext cx="3203280" cy="424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4-layer Internet model</a:t>
            </a:r>
            <a:endParaRPr lang="en-CA" sz="2200" b="0" strike="noStrike" spc="-1">
              <a:latin typeface="Arial"/>
            </a:endParaRPr>
          </a:p>
        </p:txBody>
      </p:sp>
      <p:sp>
        <p:nvSpPr>
          <p:cNvPr id="9" name="Text Box 59">
            <a:extLst>
              <a:ext uri="{FF2B5EF4-FFF2-40B4-BE49-F238E27FC236}">
                <a16:creationId xmlns:a16="http://schemas.microsoft.com/office/drawing/2014/main" id="{5591DE1D-8989-AA39-8081-7157B5BACD18}"/>
              </a:ext>
            </a:extLst>
          </p:cNvPr>
          <p:cNvSpPr/>
          <p:nvPr/>
        </p:nvSpPr>
        <p:spPr>
          <a:xfrm>
            <a:off x="2257720" y="2399900"/>
            <a:ext cx="134712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Application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2430D564-01BC-7EDB-8B67-C7E36A427363}"/>
              </a:ext>
            </a:extLst>
          </p:cNvPr>
          <p:cNvSpPr/>
          <p:nvPr/>
        </p:nvSpPr>
        <p:spPr>
          <a:xfrm>
            <a:off x="8291832" y="207302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E6990C41-10ED-0562-4BDE-70CE32BD9418}"/>
              </a:ext>
            </a:extLst>
          </p:cNvPr>
          <p:cNvSpPr/>
          <p:nvPr/>
        </p:nvSpPr>
        <p:spPr>
          <a:xfrm>
            <a:off x="8291832" y="260618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" name="Rectangle 41">
            <a:extLst>
              <a:ext uri="{FF2B5EF4-FFF2-40B4-BE49-F238E27FC236}">
                <a16:creationId xmlns:a16="http://schemas.microsoft.com/office/drawing/2014/main" id="{D6087046-1687-E45F-63CE-0B5EF8B545A2}"/>
              </a:ext>
            </a:extLst>
          </p:cNvPr>
          <p:cNvSpPr/>
          <p:nvPr/>
        </p:nvSpPr>
        <p:spPr>
          <a:xfrm>
            <a:off x="8291832" y="313970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209961A8-627D-E4D2-0BA4-411A8D86A4D5}"/>
              </a:ext>
            </a:extLst>
          </p:cNvPr>
          <p:cNvSpPr/>
          <p:nvPr/>
        </p:nvSpPr>
        <p:spPr>
          <a:xfrm>
            <a:off x="8291832" y="367322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B6AE9318-81D8-DF37-B93E-A0BE291B9DCC}"/>
              </a:ext>
            </a:extLst>
          </p:cNvPr>
          <p:cNvSpPr/>
          <p:nvPr/>
        </p:nvSpPr>
        <p:spPr>
          <a:xfrm>
            <a:off x="8291832" y="419054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" name="Rectangle 44">
            <a:extLst>
              <a:ext uri="{FF2B5EF4-FFF2-40B4-BE49-F238E27FC236}">
                <a16:creationId xmlns:a16="http://schemas.microsoft.com/office/drawing/2014/main" id="{2C59F5AE-D35D-C11B-D343-C77D9405F23F}"/>
              </a:ext>
            </a:extLst>
          </p:cNvPr>
          <p:cNvSpPr/>
          <p:nvPr/>
        </p:nvSpPr>
        <p:spPr>
          <a:xfrm>
            <a:off x="8291832" y="472406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" name="Text Box 49">
            <a:extLst>
              <a:ext uri="{FF2B5EF4-FFF2-40B4-BE49-F238E27FC236}">
                <a16:creationId xmlns:a16="http://schemas.microsoft.com/office/drawing/2014/main" id="{AC6CFE6E-DF45-2C70-EF2D-025E85793093}"/>
              </a:ext>
            </a:extLst>
          </p:cNvPr>
          <p:cNvSpPr/>
          <p:nvPr/>
        </p:nvSpPr>
        <p:spPr>
          <a:xfrm>
            <a:off x="8538072" y="2106141"/>
            <a:ext cx="134712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Application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7" name="Text Box 50">
            <a:extLst>
              <a:ext uri="{FF2B5EF4-FFF2-40B4-BE49-F238E27FC236}">
                <a16:creationId xmlns:a16="http://schemas.microsoft.com/office/drawing/2014/main" id="{96CDB211-1A44-17EC-9B58-8EC3D6EBBF38}"/>
              </a:ext>
            </a:extLst>
          </p:cNvPr>
          <p:cNvSpPr/>
          <p:nvPr/>
        </p:nvSpPr>
        <p:spPr>
          <a:xfrm>
            <a:off x="8466432" y="2655501"/>
            <a:ext cx="149184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Presentation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8" name="Text Box 51">
            <a:extLst>
              <a:ext uri="{FF2B5EF4-FFF2-40B4-BE49-F238E27FC236}">
                <a16:creationId xmlns:a16="http://schemas.microsoft.com/office/drawing/2014/main" id="{3FBBF0BC-7E80-3A25-D99F-FD100206C3BF}"/>
              </a:ext>
            </a:extLst>
          </p:cNvPr>
          <p:cNvSpPr/>
          <p:nvPr/>
        </p:nvSpPr>
        <p:spPr>
          <a:xfrm>
            <a:off x="8737152" y="3233301"/>
            <a:ext cx="94932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Session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9" name="Text Box 52">
            <a:extLst>
              <a:ext uri="{FF2B5EF4-FFF2-40B4-BE49-F238E27FC236}">
                <a16:creationId xmlns:a16="http://schemas.microsoft.com/office/drawing/2014/main" id="{0DED67EF-E2A9-ED3C-23E8-019BAEFFBC45}"/>
              </a:ext>
            </a:extLst>
          </p:cNvPr>
          <p:cNvSpPr/>
          <p:nvPr/>
        </p:nvSpPr>
        <p:spPr>
          <a:xfrm>
            <a:off x="8627352" y="3766821"/>
            <a:ext cx="11700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Transport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20" name="Text Box 53">
            <a:extLst>
              <a:ext uri="{FF2B5EF4-FFF2-40B4-BE49-F238E27FC236}">
                <a16:creationId xmlns:a16="http://schemas.microsoft.com/office/drawing/2014/main" id="{3575AEF1-F404-B6C0-F7D3-2CD573FE4D61}"/>
              </a:ext>
            </a:extLst>
          </p:cNvPr>
          <p:cNvSpPr/>
          <p:nvPr/>
        </p:nvSpPr>
        <p:spPr>
          <a:xfrm>
            <a:off x="8675592" y="4239861"/>
            <a:ext cx="107424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Network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A4B8FA16-FBEE-9143-3A95-AF7630D4B5D3}"/>
              </a:ext>
            </a:extLst>
          </p:cNvPr>
          <p:cNvSpPr/>
          <p:nvPr/>
        </p:nvSpPr>
        <p:spPr>
          <a:xfrm>
            <a:off x="8291832" y="5257581"/>
            <a:ext cx="1904760" cy="5331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" name="Text Box 55">
            <a:extLst>
              <a:ext uri="{FF2B5EF4-FFF2-40B4-BE49-F238E27FC236}">
                <a16:creationId xmlns:a16="http://schemas.microsoft.com/office/drawing/2014/main" id="{B6CA8A9E-714D-1C86-A7D7-210ABD30A202}"/>
              </a:ext>
            </a:extLst>
          </p:cNvPr>
          <p:cNvSpPr/>
          <p:nvPr/>
        </p:nvSpPr>
        <p:spPr>
          <a:xfrm>
            <a:off x="8913912" y="4789221"/>
            <a:ext cx="59544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Link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23" name="Text Box 56">
            <a:extLst>
              <a:ext uri="{FF2B5EF4-FFF2-40B4-BE49-F238E27FC236}">
                <a16:creationId xmlns:a16="http://schemas.microsoft.com/office/drawing/2014/main" id="{E9C1CF6A-7FE3-5D0E-6092-5189D23BD87F}"/>
              </a:ext>
            </a:extLst>
          </p:cNvPr>
          <p:cNvSpPr/>
          <p:nvPr/>
        </p:nvSpPr>
        <p:spPr>
          <a:xfrm>
            <a:off x="8713392" y="5367021"/>
            <a:ext cx="99648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Physical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24" name="Text Box 57">
            <a:extLst>
              <a:ext uri="{FF2B5EF4-FFF2-40B4-BE49-F238E27FC236}">
                <a16:creationId xmlns:a16="http://schemas.microsoft.com/office/drawing/2014/main" id="{DCC08904-0ECC-F792-30A6-7F944901F34E}"/>
              </a:ext>
            </a:extLst>
          </p:cNvPr>
          <p:cNvSpPr/>
          <p:nvPr/>
        </p:nvSpPr>
        <p:spPr>
          <a:xfrm>
            <a:off x="7848600" y="5913947"/>
            <a:ext cx="2684880" cy="424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7-layer OSI Model</a:t>
            </a:r>
            <a:endParaRPr lang="en-CA" sz="2200" b="0" strike="noStrike" spc="-1">
              <a:latin typeface="Arial"/>
            </a:endParaRPr>
          </a:p>
        </p:txBody>
      </p:sp>
      <p:grpSp>
        <p:nvGrpSpPr>
          <p:cNvPr id="26" name="Group 60">
            <a:extLst>
              <a:ext uri="{FF2B5EF4-FFF2-40B4-BE49-F238E27FC236}">
                <a16:creationId xmlns:a16="http://schemas.microsoft.com/office/drawing/2014/main" id="{46CF6864-0C29-0266-F266-BC752E343C6D}"/>
              </a:ext>
            </a:extLst>
          </p:cNvPr>
          <p:cNvGrpSpPr/>
          <p:nvPr/>
        </p:nvGrpSpPr>
        <p:grpSpPr>
          <a:xfrm flipH="1">
            <a:off x="3986098" y="2280117"/>
            <a:ext cx="4243502" cy="3545020"/>
            <a:chOff x="3285058" y="2076317"/>
            <a:chExt cx="4243502" cy="3545020"/>
          </a:xfrm>
        </p:grpSpPr>
        <p:sp>
          <p:nvSpPr>
            <p:cNvPr id="29" name="Text Box 63">
              <a:extLst>
                <a:ext uri="{FF2B5EF4-FFF2-40B4-BE49-F238E27FC236}">
                  <a16:creationId xmlns:a16="http://schemas.microsoft.com/office/drawing/2014/main" id="{516F162E-EBA8-3052-F3B6-A39180F10C6D}"/>
                </a:ext>
              </a:extLst>
            </p:cNvPr>
            <p:cNvSpPr/>
            <p:nvPr/>
          </p:nvSpPr>
          <p:spPr>
            <a:xfrm>
              <a:off x="5023790" y="3908080"/>
              <a:ext cx="812315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alibri"/>
                </a:rPr>
                <a:t>e.g., IP</a:t>
              </a:r>
              <a:endParaRPr lang="en-CA" sz="1800" b="0" strike="noStrike" spc="-1" dirty="0">
                <a:latin typeface="Arial"/>
              </a:endParaRPr>
            </a:p>
          </p:txBody>
        </p:sp>
        <p:sp>
          <p:nvSpPr>
            <p:cNvPr id="30" name="Text Box 64">
              <a:extLst>
                <a:ext uri="{FF2B5EF4-FFF2-40B4-BE49-F238E27FC236}">
                  <a16:creationId xmlns:a16="http://schemas.microsoft.com/office/drawing/2014/main" id="{09797B9D-D46A-D5A8-B59F-C6668F7BED1A}"/>
                </a:ext>
              </a:extLst>
            </p:cNvPr>
            <p:cNvSpPr/>
            <p:nvPr/>
          </p:nvSpPr>
          <p:spPr>
            <a:xfrm>
              <a:off x="4932100" y="3338629"/>
              <a:ext cx="982746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alibri"/>
                </a:rPr>
                <a:t>e.g., TCP</a:t>
              </a:r>
              <a:endParaRPr lang="en-CA" sz="1800" b="0" strike="noStrike" spc="-1" dirty="0">
                <a:latin typeface="Arial"/>
              </a:endParaRPr>
            </a:p>
          </p:txBody>
        </p:sp>
        <p:sp>
          <p:nvSpPr>
            <p:cNvPr id="31" name="Text Box 65">
              <a:extLst>
                <a:ext uri="{FF2B5EF4-FFF2-40B4-BE49-F238E27FC236}">
                  <a16:creationId xmlns:a16="http://schemas.microsoft.com/office/drawing/2014/main" id="{9A0A0892-F33D-19B5-0E88-B93B227168F9}"/>
                </a:ext>
              </a:extLst>
            </p:cNvPr>
            <p:cNvSpPr/>
            <p:nvPr/>
          </p:nvSpPr>
          <p:spPr>
            <a:xfrm>
              <a:off x="4630882" y="4679104"/>
              <a:ext cx="1517065" cy="36787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alibri"/>
                </a:rPr>
                <a:t>e.g., Ethernet</a:t>
              </a:r>
              <a:endParaRPr lang="en-CA" sz="1800" b="0" strike="noStrike" spc="-1" dirty="0">
                <a:latin typeface="Arial"/>
              </a:endParaRPr>
            </a:p>
          </p:txBody>
        </p:sp>
        <p:sp>
          <p:nvSpPr>
            <p:cNvPr id="32" name="Freeform 66">
              <a:extLst>
                <a:ext uri="{FF2B5EF4-FFF2-40B4-BE49-F238E27FC236}">
                  <a16:creationId xmlns:a16="http://schemas.microsoft.com/office/drawing/2014/main" id="{593F07D0-C11B-3BE7-2B52-BF429FC8EA72}"/>
                </a:ext>
              </a:extLst>
            </p:cNvPr>
            <p:cNvSpPr/>
            <p:nvPr/>
          </p:nvSpPr>
          <p:spPr>
            <a:xfrm>
              <a:off x="3285058" y="4555017"/>
              <a:ext cx="151920" cy="1066320"/>
            </a:xfrm>
            <a:custGeom>
              <a:avLst/>
              <a:gdLst/>
              <a:ahLst/>
              <a:cxnLst/>
              <a:rect l="l" t="t" r="r" b="b"/>
              <a:pathLst>
                <a:path w="96" h="672">
                  <a:moveTo>
                    <a:pt x="0" y="0"/>
                  </a:moveTo>
                  <a:lnTo>
                    <a:pt x="96" y="0"/>
                  </a:lnTo>
                  <a:lnTo>
                    <a:pt x="96" y="672"/>
                  </a:lnTo>
                  <a:lnTo>
                    <a:pt x="0" y="672"/>
                  </a:lnTo>
                </a:path>
              </a:pathLst>
            </a:custGeom>
            <a:noFill/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Freeform 67">
              <a:extLst>
                <a:ext uri="{FF2B5EF4-FFF2-40B4-BE49-F238E27FC236}">
                  <a16:creationId xmlns:a16="http://schemas.microsoft.com/office/drawing/2014/main" id="{9A5EFDF7-E329-959C-4AB2-E7B4147D699C}"/>
                </a:ext>
              </a:extLst>
            </p:cNvPr>
            <p:cNvSpPr/>
            <p:nvPr/>
          </p:nvSpPr>
          <p:spPr>
            <a:xfrm>
              <a:off x="3304390" y="2076317"/>
              <a:ext cx="151920" cy="1066320"/>
            </a:xfrm>
            <a:custGeom>
              <a:avLst/>
              <a:gdLst/>
              <a:ahLst/>
              <a:cxnLst/>
              <a:rect l="l" t="t" r="r" b="b"/>
              <a:pathLst>
                <a:path w="96" h="672">
                  <a:moveTo>
                    <a:pt x="0" y="0"/>
                  </a:moveTo>
                  <a:lnTo>
                    <a:pt x="96" y="0"/>
                  </a:lnTo>
                  <a:lnTo>
                    <a:pt x="96" y="672"/>
                  </a:lnTo>
                  <a:lnTo>
                    <a:pt x="0" y="672"/>
                  </a:lnTo>
                </a:path>
              </a:pathLst>
            </a:custGeom>
            <a:noFill/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4" name="Line 68">
              <a:extLst>
                <a:ext uri="{FF2B5EF4-FFF2-40B4-BE49-F238E27FC236}">
                  <a16:creationId xmlns:a16="http://schemas.microsoft.com/office/drawing/2014/main" id="{67227E1F-4ED7-C87C-9C8F-ED79A299434F}"/>
                </a:ext>
              </a:extLst>
            </p:cNvPr>
            <p:cNvSpPr/>
            <p:nvPr/>
          </p:nvSpPr>
          <p:spPr>
            <a:xfrm>
              <a:off x="3440678" y="3672553"/>
              <a:ext cx="1668730" cy="1800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Line 69">
              <a:extLst>
                <a:ext uri="{FF2B5EF4-FFF2-40B4-BE49-F238E27FC236}">
                  <a16:creationId xmlns:a16="http://schemas.microsoft.com/office/drawing/2014/main" id="{17C6B237-78BD-243D-1EF6-A1901FF38316}"/>
                </a:ext>
              </a:extLst>
            </p:cNvPr>
            <p:cNvSpPr/>
            <p:nvPr/>
          </p:nvSpPr>
          <p:spPr>
            <a:xfrm>
              <a:off x="3286546" y="4252617"/>
              <a:ext cx="1832702" cy="4743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6" name="Line 70">
              <a:extLst>
                <a:ext uri="{FF2B5EF4-FFF2-40B4-BE49-F238E27FC236}">
                  <a16:creationId xmlns:a16="http://schemas.microsoft.com/office/drawing/2014/main" id="{820C06CD-2275-738B-742A-8223945D37BB}"/>
                </a:ext>
              </a:extLst>
            </p:cNvPr>
            <p:cNvSpPr/>
            <p:nvPr/>
          </p:nvSpPr>
          <p:spPr>
            <a:xfrm flipV="1">
              <a:off x="3440678" y="5009996"/>
              <a:ext cx="1472191" cy="4742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Line 71">
              <a:extLst>
                <a:ext uri="{FF2B5EF4-FFF2-40B4-BE49-F238E27FC236}">
                  <a16:creationId xmlns:a16="http://schemas.microsoft.com/office/drawing/2014/main" id="{DFE94F31-993A-F766-88F9-C5670081CBDA}"/>
                </a:ext>
              </a:extLst>
            </p:cNvPr>
            <p:cNvSpPr/>
            <p:nvPr/>
          </p:nvSpPr>
          <p:spPr>
            <a:xfrm>
              <a:off x="3537874" y="2651879"/>
              <a:ext cx="1148540" cy="7802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0" name="Line 74">
              <a:extLst>
                <a:ext uri="{FF2B5EF4-FFF2-40B4-BE49-F238E27FC236}">
                  <a16:creationId xmlns:a16="http://schemas.microsoft.com/office/drawing/2014/main" id="{20A49F07-B0B8-7211-1670-BD4B074FB3A4}"/>
                </a:ext>
              </a:extLst>
            </p:cNvPr>
            <p:cNvSpPr/>
            <p:nvPr/>
          </p:nvSpPr>
          <p:spPr>
            <a:xfrm flipV="1">
              <a:off x="6169384" y="2651879"/>
              <a:ext cx="1359173" cy="360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1" name="Line 75">
              <a:extLst>
                <a:ext uri="{FF2B5EF4-FFF2-40B4-BE49-F238E27FC236}">
                  <a16:creationId xmlns:a16="http://schemas.microsoft.com/office/drawing/2014/main" id="{FE9F22B9-EAD9-8460-0340-39D07A5540B1}"/>
                </a:ext>
              </a:extLst>
            </p:cNvPr>
            <p:cNvSpPr/>
            <p:nvPr/>
          </p:nvSpPr>
          <p:spPr>
            <a:xfrm flipV="1">
              <a:off x="5758993" y="3663869"/>
              <a:ext cx="1769565" cy="178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2" name="Line 76">
              <a:extLst>
                <a:ext uri="{FF2B5EF4-FFF2-40B4-BE49-F238E27FC236}">
                  <a16:creationId xmlns:a16="http://schemas.microsoft.com/office/drawing/2014/main" id="{7B7AC649-4AA5-40C5-D582-E8680C79AE6E}"/>
                </a:ext>
              </a:extLst>
            </p:cNvPr>
            <p:cNvSpPr/>
            <p:nvPr/>
          </p:nvSpPr>
          <p:spPr>
            <a:xfrm flipV="1">
              <a:off x="5740647" y="4257360"/>
              <a:ext cx="1787912" cy="0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43" name="Line 77">
              <a:extLst>
                <a:ext uri="{FF2B5EF4-FFF2-40B4-BE49-F238E27FC236}">
                  <a16:creationId xmlns:a16="http://schemas.microsoft.com/office/drawing/2014/main" id="{B496D1D2-653B-28F5-0649-0D077E65FEE8}"/>
                </a:ext>
              </a:extLst>
            </p:cNvPr>
            <p:cNvSpPr/>
            <p:nvPr/>
          </p:nvSpPr>
          <p:spPr>
            <a:xfrm>
              <a:off x="6011494" y="5009637"/>
              <a:ext cx="1517066" cy="359"/>
            </a:xfrm>
            <a:prstGeom prst="line">
              <a:avLst/>
            </a:prstGeom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6C2E76E-FA72-217C-851E-BF77DE7F8C30}"/>
              </a:ext>
            </a:extLst>
          </p:cNvPr>
          <p:cNvSpPr txBox="1"/>
          <p:nvPr/>
        </p:nvSpPr>
        <p:spPr>
          <a:xfrm>
            <a:off x="5482227" y="2635398"/>
            <a:ext cx="1148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HTTP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36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3"/>
            <a:ext cx="7975600" cy="4729164"/>
          </a:xfrm>
        </p:spPr>
        <p:txBody>
          <a:bodyPr/>
          <a:lstStyle/>
          <a:p>
            <a:r>
              <a:rPr lang="en-US" dirty="0"/>
              <a:t>Separation of concerns</a:t>
            </a:r>
          </a:p>
          <a:p>
            <a:r>
              <a:rPr lang="en-US" dirty="0"/>
              <a:t>Break problem into separate parts</a:t>
            </a:r>
          </a:p>
          <a:p>
            <a:r>
              <a:rPr lang="en-US" dirty="0"/>
              <a:t>Solve each one independently</a:t>
            </a:r>
          </a:p>
          <a:p>
            <a:r>
              <a:rPr lang="en-US" dirty="0"/>
              <a:t>Abstract data from the layer above inside data from the layer below</a:t>
            </a:r>
          </a:p>
          <a:p>
            <a:pPr lvl="1"/>
            <a:r>
              <a:rPr lang="en-US" dirty="0"/>
              <a:t>“Encapsulation”</a:t>
            </a:r>
          </a:p>
          <a:p>
            <a:r>
              <a:rPr lang="en-US" dirty="0"/>
              <a:t>Different implementations at one “layer” use same interface</a:t>
            </a:r>
          </a:p>
          <a:p>
            <a:r>
              <a:rPr lang="en-US" dirty="0"/>
              <a:t>Allows independent evolution</a:t>
            </a:r>
          </a:p>
          <a:p>
            <a:endParaRPr lang="en-US" dirty="0"/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8443C4E1-BFE0-7DA4-E586-BA2CA72044C2}"/>
              </a:ext>
            </a:extLst>
          </p:cNvPr>
          <p:cNvSpPr/>
          <p:nvPr/>
        </p:nvSpPr>
        <p:spPr>
          <a:xfrm>
            <a:off x="8915580" y="3951178"/>
            <a:ext cx="1904760" cy="52310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Network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C1FD3CCB-74C5-A922-7A78-D21418E0CF3A}"/>
              </a:ext>
            </a:extLst>
          </p:cNvPr>
          <p:cNvSpPr/>
          <p:nvPr/>
        </p:nvSpPr>
        <p:spPr>
          <a:xfrm>
            <a:off x="8915580" y="4494750"/>
            <a:ext cx="1904760" cy="104621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Link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C1D445BB-FC58-B312-C3D9-3D83C69FE306}"/>
              </a:ext>
            </a:extLst>
          </p:cNvPr>
          <p:cNvSpPr/>
          <p:nvPr/>
        </p:nvSpPr>
        <p:spPr>
          <a:xfrm>
            <a:off x="8915580" y="2864880"/>
            <a:ext cx="1904760" cy="107588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Transport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3DDCBCB7-10D1-9601-ACE0-DD4E37B1379A}"/>
              </a:ext>
            </a:extLst>
          </p:cNvPr>
          <p:cNvSpPr/>
          <p:nvPr/>
        </p:nvSpPr>
        <p:spPr>
          <a:xfrm rot="16200000">
            <a:off x="9322067" y="1345933"/>
            <a:ext cx="1091426" cy="1904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" name="Text Box 59">
            <a:extLst>
              <a:ext uri="{FF2B5EF4-FFF2-40B4-BE49-F238E27FC236}">
                <a16:creationId xmlns:a16="http://schemas.microsoft.com/office/drawing/2014/main" id="{5FC21CB1-E52A-F31D-57DC-AF463AA1FEBC}"/>
              </a:ext>
            </a:extLst>
          </p:cNvPr>
          <p:cNvSpPr/>
          <p:nvPr/>
        </p:nvSpPr>
        <p:spPr>
          <a:xfrm>
            <a:off x="9148860" y="2085326"/>
            <a:ext cx="134712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99"/>
                </a:solidFill>
                <a:latin typeface="Calibri"/>
              </a:rPr>
              <a:t>Application</a:t>
            </a:r>
            <a:endParaRPr lang="en-CA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7332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Mail delivery system and the Internet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is the Internet made of?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is a protocol?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Layering and 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How is a network shared?</a:t>
            </a:r>
            <a:endParaRPr lang="en-US" sz="400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Circuit switching</a:t>
            </a: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Packet switching </a:t>
            </a: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Statistical Multiplexing</a:t>
            </a:r>
          </a:p>
        </p:txBody>
      </p:sp>
    </p:spTree>
    <p:extLst>
      <p:ext uri="{BB962C8B-B14F-4D97-AF65-F5344CB8AC3E}">
        <p14:creationId xmlns:p14="http://schemas.microsoft.com/office/powerpoint/2010/main" val="391178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Switches and Routers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3CE3C4-3930-2F32-7653-CC13B3A0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2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Circuit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 dirty="0"/>
              <a:t>It’s the method </a:t>
            </a:r>
            <a:r>
              <a:rPr lang="en-US" strike="sngStrike" dirty="0"/>
              <a:t>used</a:t>
            </a:r>
            <a:r>
              <a:rPr lang="en-US" dirty="0"/>
              <a:t> </a:t>
            </a:r>
            <a:r>
              <a:rPr lang="en-US" dirty="0" err="1">
                <a:solidFill>
                  <a:srgbClr val="008000"/>
                </a:solidFill>
              </a:rPr>
              <a:t>used</a:t>
            </a:r>
            <a:r>
              <a:rPr lang="en-US" dirty="0">
                <a:solidFill>
                  <a:srgbClr val="008000"/>
                </a:solidFill>
              </a:rPr>
              <a:t> to be used</a:t>
            </a:r>
            <a:r>
              <a:rPr lang="en-US" dirty="0"/>
              <a:t> by the telephone network.</a:t>
            </a:r>
          </a:p>
          <a:p>
            <a:r>
              <a:rPr lang="en-US" dirty="0"/>
              <a:t>A call has three phases:</a:t>
            </a:r>
          </a:p>
          <a:p>
            <a:pPr lvl="1"/>
            <a:r>
              <a:rPr lang="en-US" dirty="0"/>
              <a:t>Establish circuit from end-to-end (“dialing”),</a:t>
            </a:r>
          </a:p>
          <a:p>
            <a:pPr lvl="1"/>
            <a:r>
              <a:rPr lang="en-US" dirty="0"/>
              <a:t>Communicate,</a:t>
            </a:r>
          </a:p>
          <a:p>
            <a:pPr lvl="1"/>
            <a:r>
              <a:rPr lang="en-US" dirty="0"/>
              <a:t>Close circuit (“tear down”).</a:t>
            </a:r>
          </a:p>
          <a:p>
            <a:r>
              <a:rPr lang="en-US" dirty="0"/>
              <a:t>Originally, a circuit was an end-to-end physical wire. </a:t>
            </a:r>
          </a:p>
          <a:p>
            <a:r>
              <a:rPr lang="en-US" dirty="0"/>
              <a:t> </a:t>
            </a:r>
            <a:r>
              <a:rPr lang="en-US" strike="sngStrike" dirty="0"/>
              <a:t>Nowadays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Previously</a:t>
            </a:r>
            <a:r>
              <a:rPr lang="en-US" dirty="0"/>
              <a:t>, a circuit was like a virtual private wire:</a:t>
            </a:r>
          </a:p>
          <a:p>
            <a:pPr lvl="1"/>
            <a:r>
              <a:rPr lang="en-US" dirty="0"/>
              <a:t>each call has its own private, guaranteed data rate from end-to-end. </a:t>
            </a:r>
          </a:p>
          <a:p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E4BB279D-E2BB-AB7F-7DC5-7439F572E0B5}"/>
              </a:ext>
            </a:extLst>
          </p:cNvPr>
          <p:cNvSpPr/>
          <p:nvPr/>
        </p:nvSpPr>
        <p:spPr>
          <a:xfrm>
            <a:off x="8026640" y="3194280"/>
            <a:ext cx="1545840" cy="848880"/>
          </a:xfrm>
          <a:prstGeom prst="flowChartDecision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58D579-8250-C8EF-D4F2-22A8CE1B2641}"/>
              </a:ext>
            </a:extLst>
          </p:cNvPr>
          <p:cNvGrpSpPr/>
          <p:nvPr/>
        </p:nvGrpSpPr>
        <p:grpSpPr>
          <a:xfrm>
            <a:off x="6302600" y="2938680"/>
            <a:ext cx="380520" cy="380520"/>
            <a:chOff x="1857240" y="1649520"/>
            <a:chExt cx="380520" cy="3805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6ED2C1-E79D-DC63-029E-D40DE9D694B4}"/>
                </a:ext>
              </a:extLst>
            </p:cNvPr>
            <p:cNvSpPr/>
            <p:nvPr/>
          </p:nvSpPr>
          <p:spPr>
            <a:xfrm>
              <a:off x="1857240" y="164952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2025F4FB-DE9C-FD40-32E9-ABA1AC1341BC}"/>
                </a:ext>
              </a:extLst>
            </p:cNvPr>
            <p:cNvSpPr/>
            <p:nvPr/>
          </p:nvSpPr>
          <p:spPr>
            <a:xfrm>
              <a:off x="1887480" y="1670040"/>
              <a:ext cx="300252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A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2B95AAD-0C48-F424-9C87-3E07EE45A5E2}"/>
              </a:ext>
            </a:extLst>
          </p:cNvPr>
          <p:cNvSpPr/>
          <p:nvPr/>
        </p:nvSpPr>
        <p:spPr>
          <a:xfrm>
            <a:off x="7747280" y="340704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B44E73-DA2C-6C54-22E4-A0AA6CA7849F}"/>
              </a:ext>
            </a:extLst>
          </p:cNvPr>
          <p:cNvSpPr/>
          <p:nvPr/>
        </p:nvSpPr>
        <p:spPr>
          <a:xfrm>
            <a:off x="8610920" y="305928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77C539-BC87-4FA6-D2BD-CC8431F713FD}"/>
              </a:ext>
            </a:extLst>
          </p:cNvPr>
          <p:cNvSpPr/>
          <p:nvPr/>
        </p:nvSpPr>
        <p:spPr>
          <a:xfrm>
            <a:off x="8610920" y="380376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515BE2-CDA1-0A95-9F16-B96CE5AFC423}"/>
              </a:ext>
            </a:extLst>
          </p:cNvPr>
          <p:cNvSpPr/>
          <p:nvPr/>
        </p:nvSpPr>
        <p:spPr>
          <a:xfrm>
            <a:off x="9474560" y="342288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DEC7-5E7D-ECBE-CDAF-206D82DC420F}"/>
              </a:ext>
            </a:extLst>
          </p:cNvPr>
          <p:cNvGrpSpPr/>
          <p:nvPr/>
        </p:nvGrpSpPr>
        <p:grpSpPr>
          <a:xfrm>
            <a:off x="10938320" y="2955960"/>
            <a:ext cx="380520" cy="380520"/>
            <a:chOff x="6492960" y="1666800"/>
            <a:chExt cx="380520" cy="3805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3155EC-7091-A785-6FDE-60EBF4593A84}"/>
                </a:ext>
              </a:extLst>
            </p:cNvPr>
            <p:cNvSpPr/>
            <p:nvPr/>
          </p:nvSpPr>
          <p:spPr>
            <a:xfrm>
              <a:off x="6492960" y="166680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32915C82-6DEE-EE54-4951-A4C171F56FCD}"/>
                </a:ext>
              </a:extLst>
            </p:cNvPr>
            <p:cNvSpPr/>
            <p:nvPr/>
          </p:nvSpPr>
          <p:spPr>
            <a:xfrm>
              <a:off x="6523200" y="1687680"/>
              <a:ext cx="293840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B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15" name="Line 14">
            <a:extLst>
              <a:ext uri="{FF2B5EF4-FFF2-40B4-BE49-F238E27FC236}">
                <a16:creationId xmlns:a16="http://schemas.microsoft.com/office/drawing/2014/main" id="{8B0EEF6A-C46F-7364-DDC5-093B3AFF3BAE}"/>
              </a:ext>
            </a:extLst>
          </p:cNvPr>
          <p:cNvSpPr/>
          <p:nvPr/>
        </p:nvSpPr>
        <p:spPr>
          <a:xfrm>
            <a:off x="6664400" y="3193920"/>
            <a:ext cx="1074960" cy="3999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39A06510-9684-5679-685D-9493951BC4B7}"/>
              </a:ext>
            </a:extLst>
          </p:cNvPr>
          <p:cNvSpPr/>
          <p:nvPr/>
        </p:nvSpPr>
        <p:spPr>
          <a:xfrm flipV="1">
            <a:off x="9863360" y="3193920"/>
            <a:ext cx="1074600" cy="399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111DDAA6-F895-FA02-07C9-2A236807B66D}"/>
              </a:ext>
            </a:extLst>
          </p:cNvPr>
          <p:cNvSpPr/>
          <p:nvPr/>
        </p:nvSpPr>
        <p:spPr>
          <a:xfrm>
            <a:off x="6883640" y="3193920"/>
            <a:ext cx="677880" cy="26352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725909F1-B762-6235-EE00-401C3EABDDE1}"/>
              </a:ext>
            </a:extLst>
          </p:cNvPr>
          <p:cNvSpPr/>
          <p:nvPr/>
        </p:nvSpPr>
        <p:spPr>
          <a:xfrm flipV="1">
            <a:off x="8194760" y="3284640"/>
            <a:ext cx="320760" cy="1634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5654F71C-BDC7-796E-7ADF-FF9F8528B19C}"/>
              </a:ext>
            </a:extLst>
          </p:cNvPr>
          <p:cNvSpPr/>
          <p:nvPr/>
        </p:nvSpPr>
        <p:spPr>
          <a:xfrm>
            <a:off x="9087200" y="3281400"/>
            <a:ext cx="331560" cy="1872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A25447B-A07F-89AB-8520-F7B1C61CCDD2}"/>
              </a:ext>
            </a:extLst>
          </p:cNvPr>
          <p:cNvSpPr/>
          <p:nvPr/>
        </p:nvSpPr>
        <p:spPr>
          <a:xfrm flipV="1">
            <a:off x="10007720" y="3195720"/>
            <a:ext cx="736560" cy="2696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58089AB2-61E8-629D-FE4D-1B3CF5F846D9}"/>
              </a:ext>
            </a:extLst>
          </p:cNvPr>
          <p:cNvSpPr/>
          <p:nvPr/>
        </p:nvSpPr>
        <p:spPr>
          <a:xfrm>
            <a:off x="6029720" y="3337200"/>
            <a:ext cx="96948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Source</a:t>
            </a:r>
            <a:endParaRPr lang="en-CA" sz="1600" spc="-1">
              <a:latin typeface="Arial"/>
            </a:endParaRP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C7B3835F-14C1-0A56-4345-57E9823B514D}"/>
              </a:ext>
            </a:extLst>
          </p:cNvPr>
          <p:cNvSpPr/>
          <p:nvPr/>
        </p:nvSpPr>
        <p:spPr>
          <a:xfrm>
            <a:off x="10744640" y="3337200"/>
            <a:ext cx="147276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Destination</a:t>
            </a:r>
            <a:endParaRPr lang="en-CA" sz="1600" spc="-1">
              <a:latin typeface="Arial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FF322199-5897-12C2-6FDD-DDBC3380A724}"/>
              </a:ext>
            </a:extLst>
          </p:cNvPr>
          <p:cNvSpPr/>
          <p:nvPr/>
        </p:nvSpPr>
        <p:spPr>
          <a:xfrm flipV="1">
            <a:off x="8123480" y="3292560"/>
            <a:ext cx="506520" cy="26964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23CD81F8-6291-9D14-662B-3BC825626047}"/>
              </a:ext>
            </a:extLst>
          </p:cNvPr>
          <p:cNvSpPr/>
          <p:nvPr/>
        </p:nvSpPr>
        <p:spPr>
          <a:xfrm flipV="1">
            <a:off x="9861560" y="3187800"/>
            <a:ext cx="1078200" cy="4125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DD124C16-ECB1-4A98-A1BB-F3FE05C01510}"/>
              </a:ext>
            </a:extLst>
          </p:cNvPr>
          <p:cNvSpPr/>
          <p:nvPr/>
        </p:nvSpPr>
        <p:spPr>
          <a:xfrm>
            <a:off x="8991800" y="3292560"/>
            <a:ext cx="485640" cy="27288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202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Circuit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 sz="3200"/>
              <a:t>Reservation establishes a “circuit” within a switch</a:t>
            </a:r>
          </a:p>
        </p:txBody>
      </p:sp>
      <p:sp>
        <p:nvSpPr>
          <p:cNvPr id="26" name="Shape 1244">
            <a:extLst>
              <a:ext uri="{FF2B5EF4-FFF2-40B4-BE49-F238E27FC236}">
                <a16:creationId xmlns:a16="http://schemas.microsoft.com/office/drawing/2014/main" id="{26C8D7F6-3215-625D-B564-0AC78D870528}"/>
              </a:ext>
            </a:extLst>
          </p:cNvPr>
          <p:cNvSpPr/>
          <p:nvPr/>
        </p:nvSpPr>
        <p:spPr>
          <a:xfrm>
            <a:off x="5203033" y="2723556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27" name="Shape 1245">
            <a:extLst>
              <a:ext uri="{FF2B5EF4-FFF2-40B4-BE49-F238E27FC236}">
                <a16:creationId xmlns:a16="http://schemas.microsoft.com/office/drawing/2014/main" id="{34647188-31CA-1AD3-0B59-0516A502C2A2}"/>
              </a:ext>
            </a:extLst>
          </p:cNvPr>
          <p:cNvSpPr/>
          <p:nvPr/>
        </p:nvSpPr>
        <p:spPr>
          <a:xfrm>
            <a:off x="5619654" y="3299915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" name="Shape 1246">
            <a:extLst>
              <a:ext uri="{FF2B5EF4-FFF2-40B4-BE49-F238E27FC236}">
                <a16:creationId xmlns:a16="http://schemas.microsoft.com/office/drawing/2014/main" id="{1F7137B9-6762-F378-8BEF-8C38677E241A}"/>
              </a:ext>
            </a:extLst>
          </p:cNvPr>
          <p:cNvSpPr/>
          <p:nvPr/>
        </p:nvSpPr>
        <p:spPr>
          <a:xfrm flipV="1">
            <a:off x="3810000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" name="Shape 1247">
            <a:extLst>
              <a:ext uri="{FF2B5EF4-FFF2-40B4-BE49-F238E27FC236}">
                <a16:creationId xmlns:a16="http://schemas.microsoft.com/office/drawing/2014/main" id="{86F787CD-9359-62EC-09FC-51938D4957E9}"/>
              </a:ext>
            </a:extLst>
          </p:cNvPr>
          <p:cNvSpPr/>
          <p:nvPr/>
        </p:nvSpPr>
        <p:spPr>
          <a:xfrm>
            <a:off x="3586759" y="309860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0" name="Shape 1248">
            <a:extLst>
              <a:ext uri="{FF2B5EF4-FFF2-40B4-BE49-F238E27FC236}">
                <a16:creationId xmlns:a16="http://schemas.microsoft.com/office/drawing/2014/main" id="{F0160613-9728-39E7-224C-DA80A0289A95}"/>
              </a:ext>
            </a:extLst>
          </p:cNvPr>
          <p:cNvSpPr/>
          <p:nvPr/>
        </p:nvSpPr>
        <p:spPr>
          <a:xfrm flipV="1">
            <a:off x="6732652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" name="Shape 1249">
            <a:extLst>
              <a:ext uri="{FF2B5EF4-FFF2-40B4-BE49-F238E27FC236}">
                <a16:creationId xmlns:a16="http://schemas.microsoft.com/office/drawing/2014/main" id="{E3FC7F81-2203-C0D1-A92C-B1B6826584C4}"/>
              </a:ext>
            </a:extLst>
          </p:cNvPr>
          <p:cNvSpPr/>
          <p:nvPr/>
        </p:nvSpPr>
        <p:spPr>
          <a:xfrm>
            <a:off x="8265916" y="309860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2" name="Shape 1250">
            <a:extLst>
              <a:ext uri="{FF2B5EF4-FFF2-40B4-BE49-F238E27FC236}">
                <a16:creationId xmlns:a16="http://schemas.microsoft.com/office/drawing/2014/main" id="{882B4A28-F7FD-1CC2-8D05-2AD1E42D0961}"/>
              </a:ext>
            </a:extLst>
          </p:cNvPr>
          <p:cNvSpPr/>
          <p:nvPr/>
        </p:nvSpPr>
        <p:spPr>
          <a:xfrm>
            <a:off x="5444156" y="314325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3" name="Shape 1251">
            <a:extLst>
              <a:ext uri="{FF2B5EF4-FFF2-40B4-BE49-F238E27FC236}">
                <a16:creationId xmlns:a16="http://schemas.microsoft.com/office/drawing/2014/main" id="{26CDDF1E-1A1F-C27F-7B83-77FE86C2A97E}"/>
              </a:ext>
            </a:extLst>
          </p:cNvPr>
          <p:cNvSpPr/>
          <p:nvPr/>
        </p:nvSpPr>
        <p:spPr>
          <a:xfrm>
            <a:off x="6497858" y="314325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4" name="Shape 1252">
            <a:extLst>
              <a:ext uri="{FF2B5EF4-FFF2-40B4-BE49-F238E27FC236}">
                <a16:creationId xmlns:a16="http://schemas.microsoft.com/office/drawing/2014/main" id="{33A54294-E59B-F01C-65E2-86AC056C630F}"/>
              </a:ext>
            </a:extLst>
          </p:cNvPr>
          <p:cNvSpPr/>
          <p:nvPr/>
        </p:nvSpPr>
        <p:spPr>
          <a:xfrm flipV="1">
            <a:off x="3801071" y="3950765"/>
            <a:ext cx="1669313" cy="12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5" name="Shape 1253">
            <a:extLst>
              <a:ext uri="{FF2B5EF4-FFF2-40B4-BE49-F238E27FC236}">
                <a16:creationId xmlns:a16="http://schemas.microsoft.com/office/drawing/2014/main" id="{0733B809-A09B-CF6A-A372-C3C41D07F2D9}"/>
              </a:ext>
            </a:extLst>
          </p:cNvPr>
          <p:cNvSpPr/>
          <p:nvPr/>
        </p:nvSpPr>
        <p:spPr>
          <a:xfrm>
            <a:off x="3577830" y="3777259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6" name="Shape 1254">
            <a:extLst>
              <a:ext uri="{FF2B5EF4-FFF2-40B4-BE49-F238E27FC236}">
                <a16:creationId xmlns:a16="http://schemas.microsoft.com/office/drawing/2014/main" id="{37C2343D-7F38-B124-87B7-2F9F281E39EC}"/>
              </a:ext>
            </a:extLst>
          </p:cNvPr>
          <p:cNvSpPr/>
          <p:nvPr/>
        </p:nvSpPr>
        <p:spPr>
          <a:xfrm flipV="1">
            <a:off x="6721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7" name="Shape 1255">
            <a:extLst>
              <a:ext uri="{FF2B5EF4-FFF2-40B4-BE49-F238E27FC236}">
                <a16:creationId xmlns:a16="http://schemas.microsoft.com/office/drawing/2014/main" id="{F4EA623E-5661-11E3-CB5C-1E09BBAA0DB3}"/>
              </a:ext>
            </a:extLst>
          </p:cNvPr>
          <p:cNvSpPr/>
          <p:nvPr/>
        </p:nvSpPr>
        <p:spPr>
          <a:xfrm>
            <a:off x="8256985" y="3777259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8" name="Shape 1256">
            <a:extLst>
              <a:ext uri="{FF2B5EF4-FFF2-40B4-BE49-F238E27FC236}">
                <a16:creationId xmlns:a16="http://schemas.microsoft.com/office/drawing/2014/main" id="{9D1FE968-9F59-5AB1-2F1F-70613F6D755B}"/>
              </a:ext>
            </a:extLst>
          </p:cNvPr>
          <p:cNvSpPr/>
          <p:nvPr/>
        </p:nvSpPr>
        <p:spPr>
          <a:xfrm>
            <a:off x="5435225" y="3821907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9" name="Shape 1257">
            <a:extLst>
              <a:ext uri="{FF2B5EF4-FFF2-40B4-BE49-F238E27FC236}">
                <a16:creationId xmlns:a16="http://schemas.microsoft.com/office/drawing/2014/main" id="{A4ACC831-4280-1775-EFB4-5CA4258CABEF}"/>
              </a:ext>
            </a:extLst>
          </p:cNvPr>
          <p:cNvSpPr/>
          <p:nvPr/>
        </p:nvSpPr>
        <p:spPr>
          <a:xfrm>
            <a:off x="6488928" y="3821907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40" name="Shape 1258">
            <a:extLst>
              <a:ext uri="{FF2B5EF4-FFF2-40B4-BE49-F238E27FC236}">
                <a16:creationId xmlns:a16="http://schemas.microsoft.com/office/drawing/2014/main" id="{5AC24C94-BB09-B337-D2D1-43138D6D51C1}"/>
              </a:ext>
            </a:extLst>
          </p:cNvPr>
          <p:cNvSpPr/>
          <p:nvPr/>
        </p:nvSpPr>
        <p:spPr>
          <a:xfrm>
            <a:off x="5690927" y="2265309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/>
              <a:t>switch</a:t>
            </a:r>
          </a:p>
        </p:txBody>
      </p:sp>
      <p:sp>
        <p:nvSpPr>
          <p:cNvPr id="41" name="Shape 1259">
            <a:extLst>
              <a:ext uri="{FF2B5EF4-FFF2-40B4-BE49-F238E27FC236}">
                <a16:creationId xmlns:a16="http://schemas.microsoft.com/office/drawing/2014/main" id="{F8D75881-0C97-839A-ECBD-C58128AF1FA8}"/>
              </a:ext>
            </a:extLst>
          </p:cNvPr>
          <p:cNvSpPr/>
          <p:nvPr/>
        </p:nvSpPr>
        <p:spPr>
          <a:xfrm>
            <a:off x="3066455" y="2997539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42" name="Shape 1260">
            <a:extLst>
              <a:ext uri="{FF2B5EF4-FFF2-40B4-BE49-F238E27FC236}">
                <a16:creationId xmlns:a16="http://schemas.microsoft.com/office/drawing/2014/main" id="{3CB6C4EE-FCC4-34F3-A8BC-5D029B6CAB1A}"/>
              </a:ext>
            </a:extLst>
          </p:cNvPr>
          <p:cNvSpPr/>
          <p:nvPr/>
        </p:nvSpPr>
        <p:spPr>
          <a:xfrm>
            <a:off x="8749988" y="371191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1875663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Line 2"/>
          <p:cNvSpPr/>
          <p:nvPr/>
        </p:nvSpPr>
        <p:spPr>
          <a:xfrm flipV="1">
            <a:off x="8229360" y="3349440"/>
            <a:ext cx="914400" cy="68580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53" name="Text Box 4"/>
          <p:cNvSpPr/>
          <p:nvPr/>
        </p:nvSpPr>
        <p:spPr>
          <a:xfrm>
            <a:off x="1676280" y="3618001"/>
            <a:ext cx="969480" cy="58332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Source</a:t>
            </a:r>
            <a:endParaRPr lang="en-CA" sz="16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“Caller”</a:t>
            </a:r>
            <a:endParaRPr lang="en-CA" sz="1600" spc="-1">
              <a:latin typeface="Arial"/>
            </a:endParaRPr>
          </a:p>
        </p:txBody>
      </p:sp>
      <p:grpSp>
        <p:nvGrpSpPr>
          <p:cNvPr id="854" name="Group 5"/>
          <p:cNvGrpSpPr/>
          <p:nvPr/>
        </p:nvGrpSpPr>
        <p:grpSpPr>
          <a:xfrm>
            <a:off x="1827840" y="2877480"/>
            <a:ext cx="744120" cy="721800"/>
            <a:chOff x="303840" y="2877480"/>
            <a:chExt cx="744120" cy="721800"/>
          </a:xfrm>
        </p:grpSpPr>
        <p:sp>
          <p:nvSpPr>
            <p:cNvPr id="855" name="Rectangle 6"/>
            <p:cNvSpPr/>
            <p:nvPr/>
          </p:nvSpPr>
          <p:spPr>
            <a:xfrm>
              <a:off x="458640" y="3419640"/>
              <a:ext cx="418680" cy="6804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56" name="Freeform 7"/>
            <p:cNvSpPr/>
            <p:nvPr/>
          </p:nvSpPr>
          <p:spPr>
            <a:xfrm rot="19296000">
              <a:off x="380880" y="3011400"/>
              <a:ext cx="590040" cy="453600"/>
            </a:xfrm>
            <a:custGeom>
              <a:avLst/>
              <a:gdLst/>
              <a:ahLst/>
              <a:cxnLst/>
              <a:rect l="l" t="t" r="r" b="b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57" name="Line 8"/>
            <p:cNvSpPr/>
            <p:nvPr/>
          </p:nvSpPr>
          <p:spPr>
            <a:xfrm>
              <a:off x="844200" y="3288960"/>
              <a:ext cx="84240" cy="84240"/>
            </a:xfrm>
            <a:prstGeom prst="line">
              <a:avLst/>
            </a:prstGeom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58" name="Line 9"/>
            <p:cNvSpPr/>
            <p:nvPr/>
          </p:nvSpPr>
          <p:spPr>
            <a:xfrm>
              <a:off x="534960" y="3074760"/>
              <a:ext cx="107640" cy="60480"/>
            </a:xfrm>
            <a:prstGeom prst="line">
              <a:avLst/>
            </a:prstGeom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59" name="Freeform 10"/>
            <p:cNvSpPr/>
            <p:nvPr/>
          </p:nvSpPr>
          <p:spPr>
            <a:xfrm>
              <a:off x="458640" y="3192480"/>
              <a:ext cx="418680" cy="210600"/>
            </a:xfrm>
            <a:custGeom>
              <a:avLst/>
              <a:gdLst/>
              <a:ahLst/>
              <a:cxnLst/>
              <a:rect l="l" t="t" r="r" b="b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60" name="Freeform 11"/>
            <p:cNvSpPr/>
            <p:nvPr/>
          </p:nvSpPr>
          <p:spPr>
            <a:xfrm>
              <a:off x="657360" y="3254400"/>
              <a:ext cx="63000" cy="61560"/>
            </a:xfrm>
            <a:custGeom>
              <a:avLst/>
              <a:gdLst/>
              <a:ahLst/>
              <a:cxnLst/>
              <a:rect l="l" t="t" r="r" b="b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61" name="Freeform 12"/>
            <p:cNvSpPr/>
            <p:nvPr/>
          </p:nvSpPr>
          <p:spPr>
            <a:xfrm>
              <a:off x="657360" y="3316320"/>
              <a:ext cx="63000" cy="63000"/>
            </a:xfrm>
            <a:custGeom>
              <a:avLst/>
              <a:gdLst/>
              <a:ahLst/>
              <a:cxnLst/>
              <a:rect l="l" t="t" r="r" b="b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62" name="Freeform 13"/>
            <p:cNvSpPr/>
            <p:nvPr/>
          </p:nvSpPr>
          <p:spPr>
            <a:xfrm>
              <a:off x="595440" y="3316320"/>
              <a:ext cx="61560" cy="63000"/>
            </a:xfrm>
            <a:custGeom>
              <a:avLst/>
              <a:gdLst/>
              <a:ahLst/>
              <a:cxnLst/>
              <a:rect l="l" t="t" r="r" b="b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63" name="Freeform 14"/>
            <p:cNvSpPr/>
            <p:nvPr/>
          </p:nvSpPr>
          <p:spPr>
            <a:xfrm>
              <a:off x="595440" y="3254400"/>
              <a:ext cx="61560" cy="61560"/>
            </a:xfrm>
            <a:custGeom>
              <a:avLst/>
              <a:gdLst/>
              <a:ahLst/>
              <a:cxnLst/>
              <a:rect l="l" t="t" r="r" b="b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64" name="Rectangle 15"/>
            <p:cNvSpPr/>
            <p:nvPr/>
          </p:nvSpPr>
          <p:spPr>
            <a:xfrm>
              <a:off x="457200" y="3403440"/>
              <a:ext cx="420480" cy="154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865" name="Rectangle 16"/>
          <p:cNvSpPr/>
          <p:nvPr/>
        </p:nvSpPr>
        <p:spPr>
          <a:xfrm>
            <a:off x="3356400" y="4535641"/>
            <a:ext cx="825396" cy="82954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Central </a:t>
            </a:r>
            <a:endParaRPr lang="en-CA" sz="16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Office</a:t>
            </a:r>
            <a:endParaRPr lang="en-CA" sz="16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“C.O.”</a:t>
            </a:r>
            <a:endParaRPr lang="en-CA" sz="1600" spc="-1">
              <a:latin typeface="Arial"/>
            </a:endParaRPr>
          </a:p>
        </p:txBody>
      </p:sp>
      <p:pic>
        <p:nvPicPr>
          <p:cNvPr id="866" name="Picture 17" descr="bl00194_"/>
          <p:cNvPicPr/>
          <p:nvPr/>
        </p:nvPicPr>
        <p:blipFill>
          <a:blip r:embed="rId3"/>
          <a:stretch/>
        </p:blipFill>
        <p:spPr>
          <a:xfrm>
            <a:off x="5715120" y="4913280"/>
            <a:ext cx="785520" cy="972720"/>
          </a:xfrm>
          <a:prstGeom prst="rect">
            <a:avLst/>
          </a:prstGeom>
          <a:ln w="9525">
            <a:noFill/>
          </a:ln>
        </p:spPr>
      </p:pic>
      <p:sp>
        <p:nvSpPr>
          <p:cNvPr id="867" name="Text Box 18"/>
          <p:cNvSpPr/>
          <p:nvPr/>
        </p:nvSpPr>
        <p:spPr>
          <a:xfrm>
            <a:off x="8915520" y="3457441"/>
            <a:ext cx="1447560" cy="58332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Destination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“Callee”</a:t>
            </a:r>
            <a:endParaRPr lang="en-CA" sz="1600" spc="-1">
              <a:latin typeface="Arial"/>
            </a:endParaRPr>
          </a:p>
        </p:txBody>
      </p:sp>
      <p:sp>
        <p:nvSpPr>
          <p:cNvPr id="868" name="AutoShape 19"/>
          <p:cNvSpPr/>
          <p:nvPr/>
        </p:nvSpPr>
        <p:spPr>
          <a:xfrm rot="3284400">
            <a:off x="4648440" y="2703240"/>
            <a:ext cx="380520" cy="159984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69" name="AutoShape 20"/>
          <p:cNvSpPr/>
          <p:nvPr/>
        </p:nvSpPr>
        <p:spPr>
          <a:xfrm rot="7561200">
            <a:off x="4724760" y="3998880"/>
            <a:ext cx="380520" cy="159984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70" name="AutoShape 21"/>
          <p:cNvSpPr/>
          <p:nvPr/>
        </p:nvSpPr>
        <p:spPr>
          <a:xfrm rot="7561200">
            <a:off x="7010760" y="2779560"/>
            <a:ext cx="380520" cy="159984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71" name="AutoShape 22"/>
          <p:cNvSpPr/>
          <p:nvPr/>
        </p:nvSpPr>
        <p:spPr>
          <a:xfrm rot="3284400">
            <a:off x="7086720" y="4151160"/>
            <a:ext cx="380520" cy="1599840"/>
          </a:xfrm>
          <a:prstGeom prst="can">
            <a:avLst>
              <a:gd name="adj" fmla="val 42408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72" name="Rectangle 23"/>
          <p:cNvSpPr/>
          <p:nvPr/>
        </p:nvSpPr>
        <p:spPr>
          <a:xfrm>
            <a:off x="7852080" y="4764241"/>
            <a:ext cx="825396" cy="82954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Central </a:t>
            </a:r>
            <a:endParaRPr lang="en-CA" sz="16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Office</a:t>
            </a:r>
            <a:endParaRPr lang="en-CA" sz="16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“C.O.”</a:t>
            </a:r>
            <a:endParaRPr lang="en-CA" sz="1600" spc="-1">
              <a:latin typeface="Arial"/>
            </a:endParaRPr>
          </a:p>
        </p:txBody>
      </p:sp>
      <p:sp>
        <p:nvSpPr>
          <p:cNvPr id="873" name="Text Box 24"/>
          <p:cNvSpPr/>
          <p:nvPr/>
        </p:nvSpPr>
        <p:spPr>
          <a:xfrm>
            <a:off x="5623731" y="5896081"/>
            <a:ext cx="961458" cy="58332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Trunk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Exchange</a:t>
            </a:r>
            <a:endParaRPr lang="en-CA" sz="1600" spc="-1">
              <a:latin typeface="Arial"/>
            </a:endParaRPr>
          </a:p>
        </p:txBody>
      </p:sp>
      <p:pic>
        <p:nvPicPr>
          <p:cNvPr id="874" name="Picture 25" descr="bl00194_"/>
          <p:cNvPicPr/>
          <p:nvPr/>
        </p:nvPicPr>
        <p:blipFill>
          <a:blip r:embed="rId3"/>
          <a:stretch/>
        </p:blipFill>
        <p:spPr>
          <a:xfrm>
            <a:off x="5638800" y="2322360"/>
            <a:ext cx="785520" cy="972720"/>
          </a:xfrm>
          <a:prstGeom prst="rect">
            <a:avLst/>
          </a:prstGeom>
          <a:ln w="9525">
            <a:noFill/>
          </a:ln>
        </p:spPr>
      </p:pic>
      <p:grpSp>
        <p:nvGrpSpPr>
          <p:cNvPr id="875" name="Group 26"/>
          <p:cNvGrpSpPr/>
          <p:nvPr/>
        </p:nvGrpSpPr>
        <p:grpSpPr>
          <a:xfrm>
            <a:off x="2362080" y="2931840"/>
            <a:ext cx="6858000" cy="1219320"/>
            <a:chOff x="838080" y="2931840"/>
            <a:chExt cx="6858000" cy="1219320"/>
          </a:xfrm>
        </p:grpSpPr>
        <p:sp>
          <p:nvSpPr>
            <p:cNvPr id="876" name="Line 27"/>
            <p:cNvSpPr/>
            <p:nvPr/>
          </p:nvSpPr>
          <p:spPr>
            <a:xfrm>
              <a:off x="838080" y="3465360"/>
              <a:ext cx="1143000" cy="53352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77" name="Line 28"/>
            <p:cNvSpPr/>
            <p:nvPr/>
          </p:nvSpPr>
          <p:spPr>
            <a:xfrm flipV="1">
              <a:off x="6781680" y="3313080"/>
              <a:ext cx="914400" cy="68580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78" name="Line 29"/>
            <p:cNvSpPr/>
            <p:nvPr/>
          </p:nvSpPr>
          <p:spPr>
            <a:xfrm flipV="1">
              <a:off x="2514600" y="2931840"/>
              <a:ext cx="1600200" cy="114300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879" name="Line 30"/>
            <p:cNvSpPr/>
            <p:nvPr/>
          </p:nvSpPr>
          <p:spPr>
            <a:xfrm flipH="1" flipV="1">
              <a:off x="4876560" y="3008160"/>
              <a:ext cx="1600200" cy="114300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880" name="Picture 31"/>
          <p:cNvPicPr/>
          <p:nvPr/>
        </p:nvPicPr>
        <p:blipFill>
          <a:blip r:embed="rId4"/>
          <a:stretch/>
        </p:blipFill>
        <p:spPr>
          <a:xfrm>
            <a:off x="3429120" y="3922560"/>
            <a:ext cx="761760" cy="539280"/>
          </a:xfrm>
          <a:prstGeom prst="rect">
            <a:avLst/>
          </a:prstGeom>
          <a:ln w="9525">
            <a:noFill/>
          </a:ln>
        </p:spPr>
      </p:pic>
      <p:pic>
        <p:nvPicPr>
          <p:cNvPr id="881" name="Picture 32"/>
          <p:cNvPicPr/>
          <p:nvPr/>
        </p:nvPicPr>
        <p:blipFill>
          <a:blip r:embed="rId4"/>
          <a:stretch/>
        </p:blipFill>
        <p:spPr>
          <a:xfrm>
            <a:off x="7924800" y="3998880"/>
            <a:ext cx="761760" cy="539280"/>
          </a:xfrm>
          <a:prstGeom prst="rect">
            <a:avLst/>
          </a:prstGeom>
          <a:ln w="9525">
            <a:noFill/>
          </a:ln>
        </p:spPr>
      </p:pic>
      <p:grpSp>
        <p:nvGrpSpPr>
          <p:cNvPr id="882" name="Group 33"/>
          <p:cNvGrpSpPr/>
          <p:nvPr/>
        </p:nvGrpSpPr>
        <p:grpSpPr>
          <a:xfrm>
            <a:off x="1752600" y="1444680"/>
            <a:ext cx="6324480" cy="4230360"/>
            <a:chOff x="228600" y="1444680"/>
            <a:chExt cx="6324480" cy="4230360"/>
          </a:xfrm>
        </p:grpSpPr>
        <p:grpSp>
          <p:nvGrpSpPr>
            <p:cNvPr id="883" name="Group 34"/>
            <p:cNvGrpSpPr/>
            <p:nvPr/>
          </p:nvGrpSpPr>
          <p:grpSpPr>
            <a:xfrm>
              <a:off x="228600" y="1444680"/>
              <a:ext cx="6324480" cy="4230360"/>
              <a:chOff x="228600" y="1444680"/>
              <a:chExt cx="6324480" cy="4230360"/>
            </a:xfrm>
          </p:grpSpPr>
          <p:grpSp>
            <p:nvGrpSpPr>
              <p:cNvPr id="884" name="Group 35"/>
              <p:cNvGrpSpPr/>
              <p:nvPr/>
            </p:nvGrpSpPr>
            <p:grpSpPr>
              <a:xfrm>
                <a:off x="2514600" y="2779560"/>
                <a:ext cx="4038480" cy="2895480"/>
                <a:chOff x="2514600" y="2779560"/>
                <a:chExt cx="4038480" cy="2895480"/>
              </a:xfrm>
            </p:grpSpPr>
            <p:grpSp>
              <p:nvGrpSpPr>
                <p:cNvPr id="885" name="Group 36"/>
                <p:cNvGrpSpPr/>
                <p:nvPr/>
              </p:nvGrpSpPr>
              <p:grpSpPr>
                <a:xfrm>
                  <a:off x="4952880" y="4227480"/>
                  <a:ext cx="1600200" cy="1447560"/>
                  <a:chOff x="4952880" y="4227480"/>
                  <a:chExt cx="1600200" cy="1447560"/>
                </a:xfrm>
              </p:grpSpPr>
              <p:sp>
                <p:nvSpPr>
                  <p:cNvPr id="886" name="Line 37"/>
                  <p:cNvSpPr/>
                  <p:nvPr/>
                </p:nvSpPr>
                <p:spPr>
                  <a:xfrm flipV="1">
                    <a:off x="4952880" y="422748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87" name="Line 38"/>
                  <p:cNvSpPr/>
                  <p:nvPr/>
                </p:nvSpPr>
                <p:spPr>
                  <a:xfrm flipV="1">
                    <a:off x="4952880" y="430344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88" name="Line 39"/>
                  <p:cNvSpPr/>
                  <p:nvPr/>
                </p:nvSpPr>
                <p:spPr>
                  <a:xfrm flipV="1">
                    <a:off x="4952880" y="437976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89" name="Line 40"/>
                  <p:cNvSpPr/>
                  <p:nvPr/>
                </p:nvSpPr>
                <p:spPr>
                  <a:xfrm flipV="1">
                    <a:off x="4952880" y="445608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90" name="Line 41"/>
                  <p:cNvSpPr/>
                  <p:nvPr/>
                </p:nvSpPr>
                <p:spPr>
                  <a:xfrm flipV="1">
                    <a:off x="4952880" y="453204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</p:grpSp>
            <p:grpSp>
              <p:nvGrpSpPr>
                <p:cNvPr id="891" name="Group 42"/>
                <p:cNvGrpSpPr/>
                <p:nvPr/>
              </p:nvGrpSpPr>
              <p:grpSpPr>
                <a:xfrm>
                  <a:off x="2590560" y="4074840"/>
                  <a:ext cx="1600200" cy="1447920"/>
                  <a:chOff x="2590560" y="4074840"/>
                  <a:chExt cx="1600200" cy="1447920"/>
                </a:xfrm>
              </p:grpSpPr>
              <p:sp>
                <p:nvSpPr>
                  <p:cNvPr id="892" name="Line 43"/>
                  <p:cNvSpPr/>
                  <p:nvPr/>
                </p:nvSpPr>
                <p:spPr>
                  <a:xfrm flipH="1" flipV="1">
                    <a:off x="2590560" y="407484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93" name="Line 44"/>
                  <p:cNvSpPr/>
                  <p:nvPr/>
                </p:nvSpPr>
                <p:spPr>
                  <a:xfrm flipH="1" flipV="1">
                    <a:off x="2590560" y="415116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94" name="Line 45"/>
                  <p:cNvSpPr/>
                  <p:nvPr/>
                </p:nvSpPr>
                <p:spPr>
                  <a:xfrm flipH="1" flipV="1">
                    <a:off x="2590560" y="422748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95" name="Line 46"/>
                  <p:cNvSpPr/>
                  <p:nvPr/>
                </p:nvSpPr>
                <p:spPr>
                  <a:xfrm flipH="1" flipV="1">
                    <a:off x="2590560" y="430344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  <p:sp>
                <p:nvSpPr>
                  <p:cNvPr id="896" name="Line 47"/>
                  <p:cNvSpPr/>
                  <p:nvPr/>
                </p:nvSpPr>
                <p:spPr>
                  <a:xfrm flipH="1" flipV="1">
                    <a:off x="2590560" y="4379760"/>
                    <a:ext cx="1600200" cy="1143000"/>
                  </a:xfrm>
                  <a:prstGeom prst="line">
                    <a:avLst/>
                  </a:prstGeom>
                  <a:ln w="1270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CA"/>
                  </a:p>
                </p:txBody>
              </p:sp>
            </p:grpSp>
            <p:grpSp>
              <p:nvGrpSpPr>
                <p:cNvPr id="897" name="Group 48"/>
                <p:cNvGrpSpPr/>
                <p:nvPr/>
              </p:nvGrpSpPr>
              <p:grpSpPr>
                <a:xfrm>
                  <a:off x="2514600" y="2779560"/>
                  <a:ext cx="3962160" cy="1523880"/>
                  <a:chOff x="2514600" y="2779560"/>
                  <a:chExt cx="3962160" cy="1523880"/>
                </a:xfrm>
              </p:grpSpPr>
              <p:grpSp>
                <p:nvGrpSpPr>
                  <p:cNvPr id="898" name="Group 49"/>
                  <p:cNvGrpSpPr/>
                  <p:nvPr/>
                </p:nvGrpSpPr>
                <p:grpSpPr>
                  <a:xfrm>
                    <a:off x="2514600" y="2779560"/>
                    <a:ext cx="1600200" cy="1447920"/>
                    <a:chOff x="2514600" y="2779560"/>
                    <a:chExt cx="1600200" cy="1447920"/>
                  </a:xfrm>
                </p:grpSpPr>
                <p:sp>
                  <p:nvSpPr>
                    <p:cNvPr id="899" name="Line 50"/>
                    <p:cNvSpPr/>
                    <p:nvPr/>
                  </p:nvSpPr>
                  <p:spPr>
                    <a:xfrm flipV="1">
                      <a:off x="2514600" y="308448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0" name="Line 51"/>
                    <p:cNvSpPr/>
                    <p:nvPr/>
                  </p:nvSpPr>
                  <p:spPr>
                    <a:xfrm flipV="1">
                      <a:off x="2514600" y="277956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1" name="Line 52"/>
                    <p:cNvSpPr/>
                    <p:nvPr/>
                  </p:nvSpPr>
                  <p:spPr>
                    <a:xfrm flipV="1">
                      <a:off x="2514600" y="285588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2" name="Line 53"/>
                    <p:cNvSpPr/>
                    <p:nvPr/>
                  </p:nvSpPr>
                  <p:spPr>
                    <a:xfrm flipV="1">
                      <a:off x="2514600" y="300816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</p:grpSp>
              <p:grpSp>
                <p:nvGrpSpPr>
                  <p:cNvPr id="903" name="Group 54"/>
                  <p:cNvGrpSpPr/>
                  <p:nvPr/>
                </p:nvGrpSpPr>
                <p:grpSpPr>
                  <a:xfrm>
                    <a:off x="4876560" y="2855880"/>
                    <a:ext cx="1600200" cy="1447560"/>
                    <a:chOff x="4876560" y="2855880"/>
                    <a:chExt cx="1600200" cy="1447560"/>
                  </a:xfrm>
                </p:grpSpPr>
                <p:sp>
                  <p:nvSpPr>
                    <p:cNvPr id="904" name="Line 55"/>
                    <p:cNvSpPr/>
                    <p:nvPr/>
                  </p:nvSpPr>
                  <p:spPr>
                    <a:xfrm flipH="1" flipV="1">
                      <a:off x="4876560" y="285588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5" name="Line 56"/>
                    <p:cNvSpPr/>
                    <p:nvPr/>
                  </p:nvSpPr>
                  <p:spPr>
                    <a:xfrm flipH="1" flipV="1">
                      <a:off x="4876560" y="293184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6" name="Line 57"/>
                    <p:cNvSpPr/>
                    <p:nvPr/>
                  </p:nvSpPr>
                  <p:spPr>
                    <a:xfrm flipH="1" flipV="1">
                      <a:off x="4876560" y="308448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907" name="Line 58"/>
                    <p:cNvSpPr/>
                    <p:nvPr/>
                  </p:nvSpPr>
                  <p:spPr>
                    <a:xfrm flipH="1" flipV="1">
                      <a:off x="4876560" y="3160440"/>
                      <a:ext cx="1600200" cy="114300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  <a:round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/>
                    <a:lstStyle/>
                    <a:p>
                      <a:endParaRPr lang="en-CA"/>
                    </a:p>
                  </p:txBody>
                </p:sp>
              </p:grpSp>
            </p:grpSp>
          </p:grpSp>
          <p:sp>
            <p:nvSpPr>
              <p:cNvPr id="908" name="AutoShape 59"/>
              <p:cNvSpPr/>
              <p:nvPr/>
            </p:nvSpPr>
            <p:spPr>
              <a:xfrm>
                <a:off x="228600" y="1444680"/>
                <a:ext cx="3580920" cy="1447560"/>
              </a:xfrm>
              <a:prstGeom prst="wedgeRoundRectCallout">
                <a:avLst>
                  <a:gd name="adj1" fmla="val 38343"/>
                  <a:gd name="adj2" fmla="val 76315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spc="-1" dirty="0">
                    <a:solidFill>
                      <a:srgbClr val="000000"/>
                    </a:solidFill>
                    <a:latin typeface="Calibri"/>
                  </a:rPr>
                  <a:t>Each phone call is allocated 64kb/s. So, a 10Gb/s trunk line can carry about 156,000 calls.</a:t>
                </a:r>
                <a:endParaRPr lang="en-CA" sz="1600" spc="-1" dirty="0">
                  <a:latin typeface="Arial"/>
                </a:endParaRPr>
              </a:p>
            </p:txBody>
          </p:sp>
        </p:grpSp>
        <p:grpSp>
          <p:nvGrpSpPr>
            <p:cNvPr id="909" name="Group 60"/>
            <p:cNvGrpSpPr/>
            <p:nvPr/>
          </p:nvGrpSpPr>
          <p:grpSpPr>
            <a:xfrm>
              <a:off x="914400" y="2435400"/>
              <a:ext cx="2133360" cy="304560"/>
              <a:chOff x="914400" y="2435400"/>
              <a:chExt cx="2133360" cy="304560"/>
            </a:xfrm>
          </p:grpSpPr>
          <p:sp>
            <p:nvSpPr>
              <p:cNvPr id="910" name="AutoShape 61"/>
              <p:cNvSpPr/>
              <p:nvPr/>
            </p:nvSpPr>
            <p:spPr>
              <a:xfrm rot="5400000">
                <a:off x="1857240" y="1829880"/>
                <a:ext cx="304560" cy="1515600"/>
              </a:xfrm>
              <a:prstGeom prst="can">
                <a:avLst>
                  <a:gd name="adj" fmla="val 63450"/>
                </a:avLst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911" name="Line 62"/>
              <p:cNvSpPr/>
              <p:nvPr/>
            </p:nvSpPr>
            <p:spPr>
              <a:xfrm>
                <a:off x="914400" y="2495880"/>
                <a:ext cx="2133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912" name="Line 63"/>
              <p:cNvSpPr/>
              <p:nvPr/>
            </p:nvSpPr>
            <p:spPr>
              <a:xfrm>
                <a:off x="914400" y="2557080"/>
                <a:ext cx="2133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913" name="Line 64"/>
              <p:cNvSpPr/>
              <p:nvPr/>
            </p:nvSpPr>
            <p:spPr>
              <a:xfrm>
                <a:off x="914400" y="2617920"/>
                <a:ext cx="2133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914" name="Line 65"/>
              <p:cNvSpPr/>
              <p:nvPr/>
            </p:nvSpPr>
            <p:spPr>
              <a:xfrm>
                <a:off x="914400" y="2678760"/>
                <a:ext cx="21333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915" name="Line 66"/>
          <p:cNvSpPr/>
          <p:nvPr/>
        </p:nvSpPr>
        <p:spPr>
          <a:xfrm>
            <a:off x="2438400" y="3501720"/>
            <a:ext cx="1143000" cy="5335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916" name="Group 5"/>
          <p:cNvGrpSpPr/>
          <p:nvPr/>
        </p:nvGrpSpPr>
        <p:grpSpPr>
          <a:xfrm>
            <a:off x="9009840" y="2761560"/>
            <a:ext cx="744120" cy="721800"/>
            <a:chOff x="7485840" y="2761560"/>
            <a:chExt cx="744120" cy="721800"/>
          </a:xfrm>
        </p:grpSpPr>
        <p:sp>
          <p:nvSpPr>
            <p:cNvPr id="917" name="Rectangle 6"/>
            <p:cNvSpPr/>
            <p:nvPr/>
          </p:nvSpPr>
          <p:spPr>
            <a:xfrm>
              <a:off x="7640640" y="3303720"/>
              <a:ext cx="418680" cy="6804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18" name="Freeform 7"/>
            <p:cNvSpPr/>
            <p:nvPr/>
          </p:nvSpPr>
          <p:spPr>
            <a:xfrm rot="19296000">
              <a:off x="7562880" y="2895480"/>
              <a:ext cx="590040" cy="453600"/>
            </a:xfrm>
            <a:custGeom>
              <a:avLst/>
              <a:gdLst/>
              <a:ahLst/>
              <a:cxnLst/>
              <a:rect l="l" t="t" r="r" b="b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19" name="Line 8"/>
            <p:cNvSpPr/>
            <p:nvPr/>
          </p:nvSpPr>
          <p:spPr>
            <a:xfrm>
              <a:off x="8026200" y="3173400"/>
              <a:ext cx="84240" cy="83880"/>
            </a:xfrm>
            <a:prstGeom prst="line">
              <a:avLst/>
            </a:prstGeom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0" name="Line 9"/>
            <p:cNvSpPr/>
            <p:nvPr/>
          </p:nvSpPr>
          <p:spPr>
            <a:xfrm>
              <a:off x="7716600" y="2958840"/>
              <a:ext cx="108000" cy="60480"/>
            </a:xfrm>
            <a:prstGeom prst="line">
              <a:avLst/>
            </a:prstGeom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1" name="Freeform 10"/>
            <p:cNvSpPr/>
            <p:nvPr/>
          </p:nvSpPr>
          <p:spPr>
            <a:xfrm>
              <a:off x="7640640" y="3076560"/>
              <a:ext cx="418680" cy="210600"/>
            </a:xfrm>
            <a:custGeom>
              <a:avLst/>
              <a:gdLst/>
              <a:ahLst/>
              <a:cxnLst/>
              <a:rect l="l" t="t" r="r" b="b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2" name="Freeform 11"/>
            <p:cNvSpPr/>
            <p:nvPr/>
          </p:nvSpPr>
          <p:spPr>
            <a:xfrm>
              <a:off x="7839000" y="3138480"/>
              <a:ext cx="63000" cy="61560"/>
            </a:xfrm>
            <a:custGeom>
              <a:avLst/>
              <a:gdLst/>
              <a:ahLst/>
              <a:cxnLst/>
              <a:rect l="l" t="t" r="r" b="b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3" name="Freeform 12"/>
            <p:cNvSpPr/>
            <p:nvPr/>
          </p:nvSpPr>
          <p:spPr>
            <a:xfrm>
              <a:off x="7839000" y="3200400"/>
              <a:ext cx="63000" cy="63000"/>
            </a:xfrm>
            <a:custGeom>
              <a:avLst/>
              <a:gdLst/>
              <a:ahLst/>
              <a:cxnLst/>
              <a:rect l="l" t="t" r="r" b="b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4" name="Freeform 13"/>
            <p:cNvSpPr/>
            <p:nvPr/>
          </p:nvSpPr>
          <p:spPr>
            <a:xfrm>
              <a:off x="7777080" y="3200400"/>
              <a:ext cx="61560" cy="63000"/>
            </a:xfrm>
            <a:custGeom>
              <a:avLst/>
              <a:gdLst/>
              <a:ahLst/>
              <a:cxnLst/>
              <a:rect l="l" t="t" r="r" b="b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5" name="Freeform 14"/>
            <p:cNvSpPr/>
            <p:nvPr/>
          </p:nvSpPr>
          <p:spPr>
            <a:xfrm>
              <a:off x="7777080" y="3138480"/>
              <a:ext cx="61560" cy="61560"/>
            </a:xfrm>
            <a:custGeom>
              <a:avLst/>
              <a:gdLst/>
              <a:ahLst/>
              <a:cxnLst/>
              <a:rect l="l" t="t" r="r" b="b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26" name="Rectangle 15"/>
            <p:cNvSpPr/>
            <p:nvPr/>
          </p:nvSpPr>
          <p:spPr>
            <a:xfrm>
              <a:off x="7639200" y="3287880"/>
              <a:ext cx="420480" cy="1548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AFCA67-6CCE-7E55-48A3-1C34BF281F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Circuit Switching – Telephone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4675188" y="3519489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2590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4675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5238752" y="2401889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3" tIns="45983" rIns="91963" bIns="45983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5253038" y="2967039"/>
            <a:ext cx="3176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3529013" y="2795589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8705850" y="2795589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5933282" y="3615534"/>
            <a:ext cx="368300" cy="5176838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5965826" y="1366840"/>
            <a:ext cx="303213" cy="5176838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6026153" y="2635254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4299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3366975" y="3200401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3368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>
                <a:latin typeface="PMingLiU" charset="0"/>
              </a:rPr>
              <a:t>             </a:t>
            </a:r>
            <a:br>
              <a:rPr lang="en-US" sz="1617">
                <a:latin typeface="PMingLiU" charset="0"/>
              </a:rPr>
            </a:br>
            <a:endParaRPr lang="en-US" sz="1617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3370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7750970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6977063" y="2954339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9067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2672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9082090" y="5268914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5865020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33" name="Shape 1261"/>
          <p:cNvSpPr/>
          <p:nvPr/>
        </p:nvSpPr>
        <p:spPr>
          <a:xfrm>
            <a:off x="1454799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Circuit</a:t>
            </a:r>
            <a:br>
              <a:rPr lang="en-US" sz="2180"/>
            </a:br>
            <a:r>
              <a:rPr lang="en-US" sz="2180"/>
              <a:t> establishment</a:t>
            </a:r>
            <a:endParaRPr sz="2180"/>
          </a:p>
        </p:txBody>
      </p:sp>
      <p:sp>
        <p:nvSpPr>
          <p:cNvPr id="34" name="Shape 1261"/>
          <p:cNvSpPr/>
          <p:nvPr/>
        </p:nvSpPr>
        <p:spPr>
          <a:xfrm>
            <a:off x="2352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Data </a:t>
            </a:r>
            <a:br>
              <a:rPr lang="en-US" sz="2180"/>
            </a:br>
            <a:r>
              <a:rPr lang="en-US" sz="2180"/>
              <a:t>transfer</a:t>
            </a:r>
            <a:endParaRPr sz="2180"/>
          </a:p>
        </p:txBody>
      </p:sp>
      <p:sp>
        <p:nvSpPr>
          <p:cNvPr id="35" name="Shape 1261"/>
          <p:cNvSpPr/>
          <p:nvPr/>
        </p:nvSpPr>
        <p:spPr>
          <a:xfrm>
            <a:off x="2068632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Circuit</a:t>
            </a:r>
            <a:br>
              <a:rPr lang="en-US" sz="2180"/>
            </a:br>
            <a:r>
              <a:rPr lang="en-US" sz="2180"/>
              <a:t> teardown</a:t>
            </a:r>
            <a:endParaRPr sz="2180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1093CBF-FBBB-B83B-6E4D-E53429B83777}"/>
              </a:ext>
            </a:extLst>
          </p:cNvPr>
          <p:cNvSpPr>
            <a:spLocks/>
          </p:cNvSpPr>
          <p:nvPr/>
        </p:nvSpPr>
        <p:spPr bwMode="auto">
          <a:xfrm>
            <a:off x="3813177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6A7FBC8-C54F-B70C-563D-65AF1141A585}"/>
              </a:ext>
            </a:extLst>
          </p:cNvPr>
          <p:cNvSpPr>
            <a:spLocks/>
          </p:cNvSpPr>
          <p:nvPr/>
        </p:nvSpPr>
        <p:spPr bwMode="auto">
          <a:xfrm>
            <a:off x="7221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8" name="Line 54">
            <a:extLst>
              <a:ext uri="{FF2B5EF4-FFF2-40B4-BE49-F238E27FC236}">
                <a16:creationId xmlns:a16="http://schemas.microsoft.com/office/drawing/2014/main" id="{8DA14EB7-0503-7695-CE93-893201E51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39" name="Line 56">
            <a:extLst>
              <a:ext uri="{FF2B5EF4-FFF2-40B4-BE49-F238E27FC236}">
                <a16:creationId xmlns:a16="http://schemas.microsoft.com/office/drawing/2014/main" id="{BCCEE063-EE43-884F-EA39-9C27ED0BE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7264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40" name="Rectangle 66">
            <a:extLst>
              <a:ext uri="{FF2B5EF4-FFF2-40B4-BE49-F238E27FC236}">
                <a16:creationId xmlns:a16="http://schemas.microsoft.com/office/drawing/2014/main" id="{BE1C67B6-12E2-8DE5-F6C8-1477528A2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022475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41" name="Rectangle 67">
            <a:extLst>
              <a:ext uri="{FF2B5EF4-FFF2-40B4-BE49-F238E27FC236}">
                <a16:creationId xmlns:a16="http://schemas.microsoft.com/office/drawing/2014/main" id="{880AD7F3-27F2-4167-9670-F25E97A2C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99" y="2057402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42" name="Line 56">
            <a:extLst>
              <a:ext uri="{FF2B5EF4-FFF2-40B4-BE49-F238E27FC236}">
                <a16:creationId xmlns:a16="http://schemas.microsoft.com/office/drawing/2014/main" id="{AEBC49DC-5432-A61F-21ED-B5C6BDCCA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pic>
        <p:nvPicPr>
          <p:cNvPr id="43" name="Picture 4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6BC213A-0A02-C0FC-31F5-062A734BE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80" y="1626748"/>
            <a:ext cx="1208327" cy="1208327"/>
          </a:xfrm>
          <a:prstGeom prst="rect">
            <a:avLst/>
          </a:prstGeom>
        </p:spPr>
      </p:pic>
      <p:pic>
        <p:nvPicPr>
          <p:cNvPr id="44" name="Picture 4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810CE2A-7AD8-1318-D086-31D7EC13F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8945" y="1626274"/>
            <a:ext cx="1208327" cy="12083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1ECB1C-E014-EBAE-5F5A-E34533B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CA"/>
              <a:t>Timing in </a:t>
            </a:r>
            <a:r>
              <a:rPr lang="en-US" kern="0"/>
              <a:t>Circuit</a:t>
            </a:r>
            <a:r>
              <a:rPr lang="en-CA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7354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nimBg="1"/>
      <p:bldP spid="54280" grpId="0" animBg="1"/>
      <p:bldP spid="54281" grpId="0" animBg="1"/>
      <p:bldP spid="54282" grpId="0" animBg="1"/>
      <p:bldP spid="54283" grpId="0" animBg="1"/>
      <p:bldP spid="54284" grpId="0" animBg="1"/>
      <p:bldP spid="54285" grpId="0" animBg="1"/>
      <p:bldP spid="54286" grpId="0" animBg="1"/>
      <p:bldP spid="54287" grpId="0" animBg="1"/>
      <p:bldP spid="54291" grpId="0" animBg="1"/>
      <p:bldP spid="33" grpId="0" animBg="1"/>
      <p:bldP spid="34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ECB1C-E014-EBAE-5F5A-E34533B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CA"/>
              <a:t>Example of Poor Efficiency in Circuit Switching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2336AA-7720-269C-CF77-AFABEDD9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/>
              <a:t>The circuit is mostly idle due to traffic bursts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5803754-9543-B2EA-D9EA-11222C975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043" y="3798215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438166E-FB7A-2CBB-C015-C235F6CC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655" y="4090314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553B855-A798-2F50-9878-C468BAD28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043" y="4534814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7" name="AutoShape 13">
            <a:extLst>
              <a:ext uri="{FF2B5EF4-FFF2-40B4-BE49-F238E27FC236}">
                <a16:creationId xmlns:a16="http://schemas.microsoft.com/office/drawing/2014/main" id="{56CCE086-73B7-C48B-9DDE-C4FBB4FDFE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65607" y="2680615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3" tIns="45983" rIns="91963" bIns="45983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A42C80BD-B3F9-C1AD-4851-277F428A3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2705" y="3074315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9" name="AutoShape 17">
            <a:extLst>
              <a:ext uri="{FF2B5EF4-FFF2-40B4-BE49-F238E27FC236}">
                <a16:creationId xmlns:a16="http://schemas.microsoft.com/office/drawing/2014/main" id="{5761AF18-9DCE-9719-9216-174A2EB433A0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6060137" y="3894260"/>
            <a:ext cx="368300" cy="5176838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AECC988E-CA8A-3BD6-E85D-3B9BAD4CFD6B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6092681" y="1645566"/>
            <a:ext cx="303213" cy="5176838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14A749DC-C337-F8B0-4DD5-EB8E5D64998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53008" y="2913980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12" name="AutoShape 20">
            <a:extLst>
              <a:ext uri="{FF2B5EF4-FFF2-40B4-BE49-F238E27FC236}">
                <a16:creationId xmlns:a16="http://schemas.microsoft.com/office/drawing/2014/main" id="{D37AE99C-5F99-8845-C41B-6EFCC5D64D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26599" y="2730620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13" name="AutoShape 54">
            <a:extLst>
              <a:ext uri="{FF2B5EF4-FFF2-40B4-BE49-F238E27FC236}">
                <a16:creationId xmlns:a16="http://schemas.microsoft.com/office/drawing/2014/main" id="{E3185F07-FFD7-5474-5B45-73B1BCCBB1D5}"/>
              </a:ext>
            </a:extLst>
          </p:cNvPr>
          <p:cNvSpPr>
            <a:spLocks/>
          </p:cNvSpPr>
          <p:nvPr/>
        </p:nvSpPr>
        <p:spPr bwMode="auto">
          <a:xfrm>
            <a:off x="3479655" y="3479127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14" name="AutoShape 55">
            <a:extLst>
              <a:ext uri="{FF2B5EF4-FFF2-40B4-BE49-F238E27FC236}">
                <a16:creationId xmlns:a16="http://schemas.microsoft.com/office/drawing/2014/main" id="{F12134B0-56EA-2EAA-D4B8-1146EED34DDA}"/>
              </a:ext>
            </a:extLst>
          </p:cNvPr>
          <p:cNvSpPr>
            <a:spLocks/>
          </p:cNvSpPr>
          <p:nvPr/>
        </p:nvSpPr>
        <p:spPr bwMode="auto">
          <a:xfrm>
            <a:off x="3495530" y="4393526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>
                <a:latin typeface="PMingLiU" charset="0"/>
              </a:rPr>
              <a:t>             </a:t>
            </a:r>
            <a:br>
              <a:rPr lang="en-US" sz="1617">
                <a:latin typeface="PMingLiU" charset="0"/>
              </a:rPr>
            </a:br>
            <a:endParaRPr lang="en-US" sz="1617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15" name="AutoShape 56">
            <a:extLst>
              <a:ext uri="{FF2B5EF4-FFF2-40B4-BE49-F238E27FC236}">
                <a16:creationId xmlns:a16="http://schemas.microsoft.com/office/drawing/2014/main" id="{228A7E8F-09CC-92B3-8612-4C5F4D04B84F}"/>
              </a:ext>
            </a:extLst>
          </p:cNvPr>
          <p:cNvSpPr>
            <a:spLocks/>
          </p:cNvSpPr>
          <p:nvPr/>
        </p:nvSpPr>
        <p:spPr bwMode="auto">
          <a:xfrm>
            <a:off x="3497118" y="5765126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>
              <a:latin typeface="PMingLiU" charset="0"/>
            </a:endParaRPr>
          </a:p>
        </p:txBody>
      </p:sp>
      <p:sp>
        <p:nvSpPr>
          <p:cNvPr id="16" name="AutoShape 65">
            <a:extLst>
              <a:ext uri="{FF2B5EF4-FFF2-40B4-BE49-F238E27FC236}">
                <a16:creationId xmlns:a16="http://schemas.microsoft.com/office/drawing/2014/main" id="{FD3AF7D9-65BE-C9CC-F2C0-5E96B3C63D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877825" y="3108445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17" name="Line 83">
            <a:extLst>
              <a:ext uri="{FF2B5EF4-FFF2-40B4-BE49-F238E27FC236}">
                <a16:creationId xmlns:a16="http://schemas.microsoft.com/office/drawing/2014/main" id="{FCCF94F5-DC96-6027-2C8F-10F21EEEC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4655" y="4926926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2672"/>
          </a:p>
        </p:txBody>
      </p:sp>
      <p:sp>
        <p:nvSpPr>
          <p:cNvPr id="18" name="Text Box 84">
            <a:extLst>
              <a:ext uri="{FF2B5EF4-FFF2-40B4-BE49-F238E27FC236}">
                <a16:creationId xmlns:a16="http://schemas.microsoft.com/office/drawing/2014/main" id="{B4564BD0-86A4-10D1-3B3B-7A73782ED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8945" y="5547640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19" name="AutoShape 85">
            <a:extLst>
              <a:ext uri="{FF2B5EF4-FFF2-40B4-BE49-F238E27FC236}">
                <a16:creationId xmlns:a16="http://schemas.microsoft.com/office/drawing/2014/main" id="{90628D3F-F53F-BA57-C5AC-8A8794BD765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1875" y="3481507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06B2424A-7258-94B1-CD2D-F09D26CCBC8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687075" y="2414708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3" tIns="45983" rIns="91963" bIns="45983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11A3728C-39CD-E917-0288-5B2545BD9C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9475" y="2948108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3" tIns="45983" rIns="91963" bIns="45983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F2BC0690-FF24-BA50-0406-13F4BA10B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5868" y="306637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4F368038-4860-8FF0-98C9-8F269D814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9893" y="3245765"/>
            <a:ext cx="3176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A7385062-5C78-1ADC-D767-F997F83F30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3918" y="3233065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26" name="Shape 1261">
            <a:extLst>
              <a:ext uri="{FF2B5EF4-FFF2-40B4-BE49-F238E27FC236}">
                <a16:creationId xmlns:a16="http://schemas.microsoft.com/office/drawing/2014/main" id="{1A669FE5-31A9-A700-5035-304978833588}"/>
              </a:ext>
            </a:extLst>
          </p:cNvPr>
          <p:cNvSpPr/>
          <p:nvPr/>
        </p:nvSpPr>
        <p:spPr>
          <a:xfrm>
            <a:off x="1581654" y="3514024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Circuit</a:t>
            </a:r>
            <a:br>
              <a:rPr lang="en-US" sz="2180"/>
            </a:br>
            <a:r>
              <a:rPr lang="en-US" sz="2180"/>
              <a:t> establishment</a:t>
            </a:r>
            <a:endParaRPr sz="2180"/>
          </a:p>
        </p:txBody>
      </p:sp>
      <p:sp>
        <p:nvSpPr>
          <p:cNvPr id="27" name="Shape 1261">
            <a:extLst>
              <a:ext uri="{FF2B5EF4-FFF2-40B4-BE49-F238E27FC236}">
                <a16:creationId xmlns:a16="http://schemas.microsoft.com/office/drawing/2014/main" id="{D26D2B7E-3058-B23F-4DB7-52FF28E29427}"/>
              </a:ext>
            </a:extLst>
          </p:cNvPr>
          <p:cNvSpPr/>
          <p:nvPr/>
        </p:nvSpPr>
        <p:spPr>
          <a:xfrm>
            <a:off x="2479300" y="4558500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Data </a:t>
            </a:r>
            <a:br>
              <a:rPr lang="en-US" sz="2180"/>
            </a:br>
            <a:r>
              <a:rPr lang="en-US" sz="2180"/>
              <a:t>transfer</a:t>
            </a:r>
            <a:endParaRPr sz="2180"/>
          </a:p>
        </p:txBody>
      </p:sp>
      <p:sp>
        <p:nvSpPr>
          <p:cNvPr id="28" name="Shape 1261">
            <a:extLst>
              <a:ext uri="{FF2B5EF4-FFF2-40B4-BE49-F238E27FC236}">
                <a16:creationId xmlns:a16="http://schemas.microsoft.com/office/drawing/2014/main" id="{DC7C9892-8A9B-EB47-B047-EBB1C0448490}"/>
              </a:ext>
            </a:extLst>
          </p:cNvPr>
          <p:cNvSpPr/>
          <p:nvPr/>
        </p:nvSpPr>
        <p:spPr>
          <a:xfrm>
            <a:off x="2195487" y="5852103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/>
              <a:t>Circuit</a:t>
            </a:r>
            <a:br>
              <a:rPr lang="en-US" sz="2180"/>
            </a:br>
            <a:r>
              <a:rPr lang="en-US" sz="2180"/>
              <a:t> teardown</a:t>
            </a:r>
            <a:endParaRPr sz="2180"/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75B9FFB3-67A7-026C-E6C4-90EB88F08FBC}"/>
              </a:ext>
            </a:extLst>
          </p:cNvPr>
          <p:cNvSpPr>
            <a:spLocks/>
          </p:cNvSpPr>
          <p:nvPr/>
        </p:nvSpPr>
        <p:spPr bwMode="auto">
          <a:xfrm>
            <a:off x="3940032" y="2464717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374C4866-7F02-D1D1-4407-0840E7568843}"/>
              </a:ext>
            </a:extLst>
          </p:cNvPr>
          <p:cNvSpPr>
            <a:spLocks/>
          </p:cNvSpPr>
          <p:nvPr/>
        </p:nvSpPr>
        <p:spPr bwMode="auto">
          <a:xfrm>
            <a:off x="7348396" y="2464717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1" name="Line 54">
            <a:extLst>
              <a:ext uri="{FF2B5EF4-FFF2-40B4-BE49-F238E27FC236}">
                <a16:creationId xmlns:a16="http://schemas.microsoft.com/office/drawing/2014/main" id="{C2A6AD62-7142-7D80-924E-73D88EB8A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9883" y="2483764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32" name="Line 56">
            <a:extLst>
              <a:ext uri="{FF2B5EF4-FFF2-40B4-BE49-F238E27FC236}">
                <a16:creationId xmlns:a16="http://schemas.microsoft.com/office/drawing/2014/main" id="{F8E631A9-296A-F5F8-D192-77BA2354E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119" y="2483764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45" name="Rectangle 66">
            <a:extLst>
              <a:ext uri="{FF2B5EF4-FFF2-40B4-BE49-F238E27FC236}">
                <a16:creationId xmlns:a16="http://schemas.microsoft.com/office/drawing/2014/main" id="{30C67062-69F0-AE2E-947E-8B145B2A3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055" y="2301201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46" name="Rectangle 67">
            <a:extLst>
              <a:ext uri="{FF2B5EF4-FFF2-40B4-BE49-F238E27FC236}">
                <a16:creationId xmlns:a16="http://schemas.microsoft.com/office/drawing/2014/main" id="{F34CFC47-26AE-A1A9-2891-41FBA0908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454" y="2336128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47" name="Line 56">
            <a:extLst>
              <a:ext uri="{FF2B5EF4-FFF2-40B4-BE49-F238E27FC236}">
                <a16:creationId xmlns:a16="http://schemas.microsoft.com/office/drawing/2014/main" id="{B812EA4F-3FAE-7348-4231-694550F51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7243" y="2488526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pic>
        <p:nvPicPr>
          <p:cNvPr id="48" name="Picture 4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3978F80-8CED-46E9-4B46-36701577E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35" y="1905474"/>
            <a:ext cx="1208327" cy="1208327"/>
          </a:xfrm>
          <a:prstGeom prst="rect">
            <a:avLst/>
          </a:prstGeom>
        </p:spPr>
      </p:pic>
      <p:pic>
        <p:nvPicPr>
          <p:cNvPr id="49" name="Picture 4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8709BEE-268A-457A-EEEA-FFDA1E56E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5800" y="1905000"/>
            <a:ext cx="1208327" cy="12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 advAuto="0"/>
      <p:bldP spid="27" grpId="0" animBg="1" advAuto="0"/>
      <p:bldP spid="2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ECB1C-E014-EBAE-5F5A-E34533B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CA"/>
              <a:t>Example of Poor Efficiency in Circuit Switching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2336AA-7720-269C-CF77-AFABEDD9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/>
              <a:t>The circuit is used for a short amount of time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5CBABC0-870C-1E8D-C088-BC1090328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3783014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47C0B852-081C-371E-CD1D-F8557A77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075113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DF23BF6E-2C96-D89E-AC20-FDB6D3E05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4519613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35" name="AutoShape 13">
            <a:extLst>
              <a:ext uri="{FF2B5EF4-FFF2-40B4-BE49-F238E27FC236}">
                <a16:creationId xmlns:a16="http://schemas.microsoft.com/office/drawing/2014/main" id="{FBB5B336-C841-1BD9-AB15-22D6AA4E0C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1527" y="2052639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3" tIns="45983" rIns="91963" bIns="45983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492" i="1">
                <a:solidFill>
                  <a:srgbClr val="000000"/>
                </a:solidFill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36" name="Line 14">
            <a:extLst>
              <a:ext uri="{FF2B5EF4-FFF2-40B4-BE49-F238E27FC236}">
                <a16:creationId xmlns:a16="http://schemas.microsoft.com/office/drawing/2014/main" id="{B337BE25-F09F-2BBB-AEA0-991767F82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3038" y="3230564"/>
            <a:ext cx="3176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AB8BA84D-F7B0-06AE-365F-DA82396A3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013" y="3059114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38" name="Line 16">
            <a:extLst>
              <a:ext uri="{FF2B5EF4-FFF2-40B4-BE49-F238E27FC236}">
                <a16:creationId xmlns:a16="http://schemas.microsoft.com/office/drawing/2014/main" id="{1EEDE418-2B95-5EDE-D33B-9F56A92D7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5850" y="3059114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39" name="AutoShape 17">
            <a:extLst>
              <a:ext uri="{FF2B5EF4-FFF2-40B4-BE49-F238E27FC236}">
                <a16:creationId xmlns:a16="http://schemas.microsoft.com/office/drawing/2014/main" id="{80C9165A-C323-C9C1-F737-3249A7D83BCD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5933282" y="2672559"/>
            <a:ext cx="368300" cy="5176838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40" name="AutoShape 18">
            <a:extLst>
              <a:ext uri="{FF2B5EF4-FFF2-40B4-BE49-F238E27FC236}">
                <a16:creationId xmlns:a16="http://schemas.microsoft.com/office/drawing/2014/main" id="{364AA22E-F70C-DD6E-111C-D0BEC4D738B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5965826" y="1630365"/>
            <a:ext cx="303213" cy="5176838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41" name="AutoShape 19">
            <a:extLst>
              <a:ext uri="{FF2B5EF4-FFF2-40B4-BE49-F238E27FC236}">
                <a16:creationId xmlns:a16="http://schemas.microsoft.com/office/drawing/2014/main" id="{6536965E-D2AB-C7D0-C52C-6BA85335CCE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26153" y="2898779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42" name="AutoShape 20">
            <a:extLst>
              <a:ext uri="{FF2B5EF4-FFF2-40B4-BE49-F238E27FC236}">
                <a16:creationId xmlns:a16="http://schemas.microsoft.com/office/drawing/2014/main" id="{405E94E2-66E5-AE52-FBA0-0FEE6C62048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99744" y="27154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43" name="AutoShape 65">
            <a:extLst>
              <a:ext uri="{FF2B5EF4-FFF2-40B4-BE49-F238E27FC236}">
                <a16:creationId xmlns:a16="http://schemas.microsoft.com/office/drawing/2014/main" id="{2D14E98F-333B-54F2-9F24-F593174B659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50970" y="309324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44" name="Line 74">
            <a:extLst>
              <a:ext uri="{FF2B5EF4-FFF2-40B4-BE49-F238E27FC236}">
                <a16:creationId xmlns:a16="http://schemas.microsoft.com/office/drawing/2014/main" id="{BF22B318-9C00-6CFE-6395-C99B0ABCBF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7063" y="3217864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10" tIns="46056" rIns="92110" bIns="46056" anchor="ctr"/>
          <a:lstStyle/>
          <a:p>
            <a:endParaRPr lang="en-US" sz="2672"/>
          </a:p>
        </p:txBody>
      </p:sp>
      <p:sp>
        <p:nvSpPr>
          <p:cNvPr id="50" name="Line 83">
            <a:extLst>
              <a:ext uri="{FF2B5EF4-FFF2-40B4-BE49-F238E27FC236}">
                <a16:creationId xmlns:a16="http://schemas.microsoft.com/office/drawing/2014/main" id="{8CDEA06C-E8FE-242F-9D3E-0148583F4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4911725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2672"/>
          </a:p>
        </p:txBody>
      </p:sp>
      <p:sp>
        <p:nvSpPr>
          <p:cNvPr id="51" name="Text Box 84">
            <a:extLst>
              <a:ext uri="{FF2B5EF4-FFF2-40B4-BE49-F238E27FC236}">
                <a16:creationId xmlns:a16="http://schemas.microsoft.com/office/drawing/2014/main" id="{9BEFCC4F-6AC6-A1C5-198E-8876F42D8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090" y="5532439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" name="AutoShape 85">
            <a:extLst>
              <a:ext uri="{FF2B5EF4-FFF2-40B4-BE49-F238E27FC236}">
                <a16:creationId xmlns:a16="http://schemas.microsoft.com/office/drawing/2014/main" id="{A23D6754-8E63-BE97-05CB-740B5AF6C0D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65020" y="2247107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10" tIns="46056" rIns="92110" bIns="46056" anchor="ctr"/>
          <a:lstStyle/>
          <a:p>
            <a:endParaRPr lang="en-US" sz="1406"/>
          </a:p>
        </p:txBody>
      </p:sp>
      <p:sp>
        <p:nvSpPr>
          <p:cNvPr id="53" name="Freeform 31">
            <a:extLst>
              <a:ext uri="{FF2B5EF4-FFF2-40B4-BE49-F238E27FC236}">
                <a16:creationId xmlns:a16="http://schemas.microsoft.com/office/drawing/2014/main" id="{3EC1A91D-E208-A29B-CFAC-B4CD582AFBF7}"/>
              </a:ext>
            </a:extLst>
          </p:cNvPr>
          <p:cNvSpPr>
            <a:spLocks/>
          </p:cNvSpPr>
          <p:nvPr/>
        </p:nvSpPr>
        <p:spPr bwMode="auto">
          <a:xfrm>
            <a:off x="3813177" y="2449516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4" name="Freeform 36">
            <a:extLst>
              <a:ext uri="{FF2B5EF4-FFF2-40B4-BE49-F238E27FC236}">
                <a16:creationId xmlns:a16="http://schemas.microsoft.com/office/drawing/2014/main" id="{4A1F2D2B-D8E7-6ED2-6A2E-29286C968BB2}"/>
              </a:ext>
            </a:extLst>
          </p:cNvPr>
          <p:cNvSpPr>
            <a:spLocks/>
          </p:cNvSpPr>
          <p:nvPr/>
        </p:nvSpPr>
        <p:spPr bwMode="auto">
          <a:xfrm>
            <a:off x="7221541" y="2449516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2672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1E2F70C4-5688-D043-E319-0A647BA33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028" y="2468563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56" name="Line 56">
            <a:extLst>
              <a:ext uri="{FF2B5EF4-FFF2-40B4-BE49-F238E27FC236}">
                <a16:creationId xmlns:a16="http://schemas.microsoft.com/office/drawing/2014/main" id="{E25B1733-CDEC-302A-C1CA-3C34198E6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7264" y="2468563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sp>
        <p:nvSpPr>
          <p:cNvPr id="57" name="Rectangle 66">
            <a:extLst>
              <a:ext uri="{FF2B5EF4-FFF2-40B4-BE49-F238E27FC236}">
                <a16:creationId xmlns:a16="http://schemas.microsoft.com/office/drawing/2014/main" id="{48BB2692-A665-A3B7-8F21-35963ABA7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86000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58" name="Rectangle 67">
            <a:extLst>
              <a:ext uri="{FF2B5EF4-FFF2-40B4-BE49-F238E27FC236}">
                <a16:creationId xmlns:a16="http://schemas.microsoft.com/office/drawing/2014/main" id="{4DAB6758-94EF-87B2-B666-35F0070D6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99" y="2320927"/>
            <a:ext cx="488951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DBC899C1-E38A-D733-417D-027CAD603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8" y="2473325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2672"/>
          </a:p>
        </p:txBody>
      </p:sp>
      <p:pic>
        <p:nvPicPr>
          <p:cNvPr id="60" name="Picture 5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5FC6E5F-7FED-D6C5-FD47-20B433F95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80" y="1890273"/>
            <a:ext cx="1208327" cy="1208327"/>
          </a:xfrm>
          <a:prstGeom prst="rect">
            <a:avLst/>
          </a:prstGeom>
        </p:spPr>
      </p:pic>
      <p:pic>
        <p:nvPicPr>
          <p:cNvPr id="61" name="Picture 6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B27EEB5-D7AC-01D0-A7A6-26479D5CB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8945" y="1889799"/>
            <a:ext cx="1208327" cy="12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4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ECB1C-E014-EBAE-5F5A-E34533B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Another problem of circuit switching</a:t>
            </a:r>
            <a:endParaRPr lang="en-C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2336AA-7720-269C-CF77-AFABEDD9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/>
              <a:t>Circuit switching doesn’t </a:t>
            </a:r>
            <a:r>
              <a:rPr lang="en-US">
                <a:solidFill>
                  <a:srgbClr val="C00000"/>
                </a:solidFill>
              </a:rPr>
              <a:t>“route around trouble”</a:t>
            </a:r>
            <a:r>
              <a:rPr lang="en-US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D620D-E2C0-1061-5592-DD1A66CFA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1" y="500538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5C2CFA79-A8D5-A65A-4518-FCC02DF76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32898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D750695-85DF-6C11-DD4B-FBAA6B68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401478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C9999E56-B598-2EAD-DE2A-EFE944D34D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27950" y="4152901"/>
            <a:ext cx="6096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Straight Connector 43">
            <a:extLst>
              <a:ext uri="{FF2B5EF4-FFF2-40B4-BE49-F238E27FC236}">
                <a16:creationId xmlns:a16="http://schemas.microsoft.com/office/drawing/2014/main" id="{A85FBCF8-590C-32B4-4C6C-EBD3CDEB8F9A}"/>
              </a:ext>
            </a:extLst>
          </p:cNvPr>
          <p:cNvCxnSpPr>
            <a:cxnSpLocks noChangeShapeType="1"/>
            <a:stCxn id="6" idx="2"/>
          </p:cNvCxnSpPr>
          <p:nvPr/>
        </p:nvCxnSpPr>
        <p:spPr bwMode="auto">
          <a:xfrm flipH="1">
            <a:off x="7499351" y="4319585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Straight Connector 49">
            <a:extLst>
              <a:ext uri="{FF2B5EF4-FFF2-40B4-BE49-F238E27FC236}">
                <a16:creationId xmlns:a16="http://schemas.microsoft.com/office/drawing/2014/main" id="{60050DC9-32C0-B292-8E6D-E5795B54E58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80150" y="294798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Straight Connector 53">
            <a:extLst>
              <a:ext uri="{FF2B5EF4-FFF2-40B4-BE49-F238E27FC236}">
                <a16:creationId xmlns:a16="http://schemas.microsoft.com/office/drawing/2014/main" id="{BD08AA19-924E-F783-9027-04749DDD67FB}"/>
              </a:ext>
            </a:extLst>
          </p:cNvPr>
          <p:cNvCxnSpPr>
            <a:cxnSpLocks noChangeShapeType="1"/>
            <a:stCxn id="3" idx="3"/>
            <a:endCxn id="6" idx="1"/>
          </p:cNvCxnSpPr>
          <p:nvPr/>
        </p:nvCxnSpPr>
        <p:spPr bwMode="auto">
          <a:xfrm flipV="1">
            <a:off x="6051550" y="4167186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56">
            <a:extLst>
              <a:ext uri="{FF2B5EF4-FFF2-40B4-BE49-F238E27FC236}">
                <a16:creationId xmlns:a16="http://schemas.microsoft.com/office/drawing/2014/main" id="{6DE5A196-6234-A03E-E95E-7FC9F90E2E1C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6280150" y="3481385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8A6F2240-CD54-3EDF-92DA-CFDDC5F5CA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46750" y="3024186"/>
            <a:ext cx="231776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Connector 62">
            <a:extLst>
              <a:ext uri="{FF2B5EF4-FFF2-40B4-BE49-F238E27FC236}">
                <a16:creationId xmlns:a16="http://schemas.microsoft.com/office/drawing/2014/main" id="{8A8B5DA1-47D4-483D-5534-C61D5E289117}"/>
              </a:ext>
            </a:extLst>
          </p:cNvPr>
          <p:cNvCxnSpPr>
            <a:cxnSpLocks noChangeShapeType="1"/>
            <a:stCxn id="19" idx="2"/>
            <a:endCxn id="3" idx="1"/>
          </p:cNvCxnSpPr>
          <p:nvPr/>
        </p:nvCxnSpPr>
        <p:spPr bwMode="auto">
          <a:xfrm>
            <a:off x="5137151" y="4624386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Straight Connector 67">
            <a:extLst>
              <a:ext uri="{FF2B5EF4-FFF2-40B4-BE49-F238E27FC236}">
                <a16:creationId xmlns:a16="http://schemas.microsoft.com/office/drawing/2014/main" id="{7472B9FE-EA52-A81B-0D00-58B1967FE0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27551" y="454818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Straight Connector 88">
            <a:extLst>
              <a:ext uri="{FF2B5EF4-FFF2-40B4-BE49-F238E27FC236}">
                <a16:creationId xmlns:a16="http://schemas.microsoft.com/office/drawing/2014/main" id="{6CA7F3BD-067F-5C26-ABA6-C2A3D604EB9C}"/>
              </a:ext>
            </a:extLst>
          </p:cNvPr>
          <p:cNvCxnSpPr>
            <a:cxnSpLocks noChangeShapeType="1"/>
            <a:stCxn id="18" idx="3"/>
          </p:cNvCxnSpPr>
          <p:nvPr/>
        </p:nvCxnSpPr>
        <p:spPr bwMode="auto">
          <a:xfrm>
            <a:off x="4375150" y="3862385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Straight Connector 90">
            <a:extLst>
              <a:ext uri="{FF2B5EF4-FFF2-40B4-BE49-F238E27FC236}">
                <a16:creationId xmlns:a16="http://schemas.microsoft.com/office/drawing/2014/main" id="{FB6FEFC5-6F57-FBD9-F759-258BD201E7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41750" y="3405186"/>
            <a:ext cx="231776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Straight Connector 91">
            <a:extLst>
              <a:ext uri="{FF2B5EF4-FFF2-40B4-BE49-F238E27FC236}">
                <a16:creationId xmlns:a16="http://schemas.microsoft.com/office/drawing/2014/main" id="{3B16702D-59E0-F736-A4DE-195BE039C67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13150" y="3862385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Rectangle 87">
            <a:extLst>
              <a:ext uri="{FF2B5EF4-FFF2-40B4-BE49-F238E27FC236}">
                <a16:creationId xmlns:a16="http://schemas.microsoft.com/office/drawing/2014/main" id="{B622E900-B281-C748-1B12-057A98CAC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351" y="3709986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778B8209-04B9-A64B-2AA7-643969B2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1" y="431958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cxnSp>
        <p:nvCxnSpPr>
          <p:cNvPr id="20" name="Straight Connector 34">
            <a:extLst>
              <a:ext uri="{FF2B5EF4-FFF2-40B4-BE49-F238E27FC236}">
                <a16:creationId xmlns:a16="http://schemas.microsoft.com/office/drawing/2014/main" id="{A3108F23-3FF1-D8BE-B8BC-4DF6F39EA4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137151" y="3481386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Freeform 4">
            <a:extLst>
              <a:ext uri="{FF2B5EF4-FFF2-40B4-BE49-F238E27FC236}">
                <a16:creationId xmlns:a16="http://schemas.microsoft.com/office/drawing/2014/main" id="{66D8411E-394F-2F64-159B-8B277DC10B41}"/>
              </a:ext>
            </a:extLst>
          </p:cNvPr>
          <p:cNvSpPr>
            <a:spLocks/>
          </p:cNvSpPr>
          <p:nvPr/>
        </p:nvSpPr>
        <p:spPr bwMode="auto">
          <a:xfrm>
            <a:off x="4089401" y="3217862"/>
            <a:ext cx="4064000" cy="990600"/>
          </a:xfrm>
          <a:custGeom>
            <a:avLst/>
            <a:gdLst>
              <a:gd name="T0" fmla="*/ 0 w 4064000"/>
              <a:gd name="T1" fmla="*/ 0 h 871184"/>
              <a:gd name="T2" fmla="*/ 1052286 w 4064000"/>
              <a:gd name="T3" fmla="*/ 1280301 h 871184"/>
              <a:gd name="T4" fmla="*/ 2068286 w 4064000"/>
              <a:gd name="T5" fmla="*/ 160037 h 871184"/>
              <a:gd name="T6" fmla="*/ 3646715 w 4064000"/>
              <a:gd name="T7" fmla="*/ 933552 h 871184"/>
              <a:gd name="T8" fmla="*/ 4064000 w 4064000"/>
              <a:gd name="T9" fmla="*/ 960225 h 871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64000" h="871184">
                <a:moveTo>
                  <a:pt x="0" y="0"/>
                </a:moveTo>
                <a:cubicBezTo>
                  <a:pt x="353786" y="426357"/>
                  <a:pt x="707572" y="852714"/>
                  <a:pt x="1052286" y="870857"/>
                </a:cubicBezTo>
                <a:cubicBezTo>
                  <a:pt x="1397000" y="889000"/>
                  <a:pt x="1635881" y="148166"/>
                  <a:pt x="2068286" y="108857"/>
                </a:cubicBezTo>
                <a:cubicBezTo>
                  <a:pt x="2500691" y="69548"/>
                  <a:pt x="3314096" y="544286"/>
                  <a:pt x="3646715" y="635000"/>
                </a:cubicBezTo>
                <a:cubicBezTo>
                  <a:pt x="3979334" y="725714"/>
                  <a:pt x="4064000" y="653143"/>
                  <a:pt x="4064000" y="653143"/>
                </a:cubicBezTo>
              </a:path>
            </a:pathLst>
          </a:custGeom>
          <a:noFill/>
          <a:ln w="38100" cmpd="sng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sp>
        <p:nvSpPr>
          <p:cNvPr id="22" name="&quot;No&quot; Symbol 6">
            <a:extLst>
              <a:ext uri="{FF2B5EF4-FFF2-40B4-BE49-F238E27FC236}">
                <a16:creationId xmlns:a16="http://schemas.microsoft.com/office/drawing/2014/main" id="{856A1E00-2996-60D9-2DB7-0777921938C3}"/>
              </a:ext>
            </a:extLst>
          </p:cNvPr>
          <p:cNvSpPr/>
          <p:nvPr/>
        </p:nvSpPr>
        <p:spPr bwMode="auto">
          <a:xfrm>
            <a:off x="5727701" y="3092168"/>
            <a:ext cx="838200" cy="796924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>
              <a:defRPr/>
            </a:pPr>
            <a:endParaRPr lang="en-US" sz="2672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82E80C82-8226-163C-0FDE-686B79EA7F8F}"/>
              </a:ext>
            </a:extLst>
          </p:cNvPr>
          <p:cNvSpPr>
            <a:spLocks/>
          </p:cNvSpPr>
          <p:nvPr/>
        </p:nvSpPr>
        <p:spPr bwMode="auto">
          <a:xfrm>
            <a:off x="3863977" y="3570287"/>
            <a:ext cx="4281488" cy="1857375"/>
          </a:xfrm>
          <a:custGeom>
            <a:avLst/>
            <a:gdLst>
              <a:gd name="T0" fmla="*/ 0 w 4281714"/>
              <a:gd name="T1" fmla="*/ 0 h 1705428"/>
              <a:gd name="T2" fmla="*/ 1959222 w 4281714"/>
              <a:gd name="T3" fmla="*/ 2203626 h 1705428"/>
              <a:gd name="T4" fmla="*/ 1959222 w 4281714"/>
              <a:gd name="T5" fmla="*/ 2203626 h 1705428"/>
              <a:gd name="T6" fmla="*/ 3628187 w 4281714"/>
              <a:gd name="T7" fmla="*/ 984600 h 1705428"/>
              <a:gd name="T8" fmla="*/ 4281262 w 4281714"/>
              <a:gd name="T9" fmla="*/ 1008042 h 1705428"/>
              <a:gd name="T10" fmla="*/ 4281262 w 4281714"/>
              <a:gd name="T11" fmla="*/ 1008042 h 17054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81714" h="1705428">
                <a:moveTo>
                  <a:pt x="0" y="0"/>
                </a:moveTo>
                <a:lnTo>
                  <a:pt x="1959428" y="1705428"/>
                </a:lnTo>
                <a:cubicBezTo>
                  <a:pt x="2237619" y="1548190"/>
                  <a:pt x="3241523" y="916214"/>
                  <a:pt x="3628571" y="762000"/>
                </a:cubicBezTo>
                <a:cubicBezTo>
                  <a:pt x="4015619" y="607786"/>
                  <a:pt x="4281714" y="780143"/>
                  <a:pt x="4281714" y="780143"/>
                </a:cubicBezTo>
              </a:path>
            </a:pathLst>
          </a:custGeom>
          <a:noFill/>
          <a:ln w="38100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29" tIns="45715" rIns="91429" bIns="45715" anchor="ctr"/>
          <a:lstStyle/>
          <a:p>
            <a:endParaRPr lang="en-US" sz="2672"/>
          </a:p>
        </p:txBody>
      </p:sp>
      <p:pic>
        <p:nvPicPr>
          <p:cNvPr id="26" name="Picture 2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C083395-090F-3C9B-4F89-DF7839C9EC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3068009" y="2870362"/>
            <a:ext cx="894373" cy="548948"/>
          </a:xfrm>
          <a:prstGeom prst="rect">
            <a:avLst/>
          </a:prstGeom>
        </p:spPr>
      </p:pic>
      <p:pic>
        <p:nvPicPr>
          <p:cNvPr id="27" name="Picture 2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4034AE31-952A-FA9C-39C6-F9FB0FD44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2753105" y="3877102"/>
            <a:ext cx="894373" cy="548948"/>
          </a:xfrm>
          <a:prstGeom prst="rect">
            <a:avLst/>
          </a:prstGeom>
        </p:spPr>
      </p:pic>
      <p:pic>
        <p:nvPicPr>
          <p:cNvPr id="28" name="Picture 2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FB16660-F104-6B50-9D80-AC4F1D8282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3606191" y="4937452"/>
            <a:ext cx="894373" cy="548948"/>
          </a:xfrm>
          <a:prstGeom prst="rect">
            <a:avLst/>
          </a:prstGeom>
        </p:spPr>
      </p:pic>
      <p:pic>
        <p:nvPicPr>
          <p:cNvPr id="29" name="Picture 2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14DC0C2-40C2-7604-F37C-D8AFE8C54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5178720" y="2382534"/>
            <a:ext cx="894373" cy="548948"/>
          </a:xfrm>
          <a:prstGeom prst="rect">
            <a:avLst/>
          </a:prstGeom>
        </p:spPr>
      </p:pic>
      <p:pic>
        <p:nvPicPr>
          <p:cNvPr id="30" name="Picture 2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9947910-1559-EFEE-05FE-6D07F873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6582714" y="2504619"/>
            <a:ext cx="894373" cy="548948"/>
          </a:xfrm>
          <a:prstGeom prst="rect">
            <a:avLst/>
          </a:prstGeom>
        </p:spPr>
      </p:pic>
      <p:pic>
        <p:nvPicPr>
          <p:cNvPr id="31" name="Picture 3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0397A93-C1B3-5E70-B80C-84868D62D9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6889935" y="4877519"/>
            <a:ext cx="894373" cy="548948"/>
          </a:xfrm>
          <a:prstGeom prst="rect">
            <a:avLst/>
          </a:prstGeom>
        </p:spPr>
      </p:pic>
      <p:pic>
        <p:nvPicPr>
          <p:cNvPr id="32" name="Picture 3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5EC8448-C86E-359C-5047-8492190C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8145465" y="3885570"/>
            <a:ext cx="894373" cy="5489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4B4106-3998-6292-8455-468E7812569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766385" y="2607794"/>
            <a:ext cx="501650" cy="5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13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338880-0361-653D-9E3A-51D7CF49BAB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146634" y="3953537"/>
            <a:ext cx="425450" cy="5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13">
                <a:solidFill>
                  <a:srgbClr val="008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939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45" grpId="0"/>
      <p:bldP spid="4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ECB1C-E014-EBAE-5F5A-E34533B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Circuit Switching, Pros and Cons</a:t>
            </a:r>
            <a:endParaRPr lang="en-C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2336AA-7720-269C-CF77-AFABEDD9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once circuit is established, it provides simple/fast switching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inefficient when traffic is bursty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switch fails -&gt; its circuit(s) fails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12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Packet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/>
              <a:t>It’s the method used by the Internet</a:t>
            </a:r>
          </a:p>
          <a:p>
            <a:r>
              <a:rPr lang="en-US"/>
              <a:t>Each packet is individually route,</a:t>
            </a:r>
          </a:p>
          <a:p>
            <a:pPr lvl="1"/>
            <a:r>
              <a:rPr lang="en-US"/>
              <a:t>using the router’s local routing table</a:t>
            </a:r>
          </a:p>
          <a:p>
            <a:r>
              <a:rPr lang="en-US"/>
              <a:t>The routers maintain no per-flow state</a:t>
            </a:r>
          </a:p>
          <a:p>
            <a:r>
              <a:rPr lang="en-US"/>
              <a:t>Different packets may take different paths</a:t>
            </a:r>
          </a:p>
          <a:p>
            <a:r>
              <a:rPr lang="en-US"/>
              <a:t>Several packets may arrive for the same output link at the same time, </a:t>
            </a:r>
          </a:p>
          <a:p>
            <a:pPr lvl="1"/>
            <a:r>
              <a:rPr lang="en-US"/>
              <a:t>Therefore, a packet switch has buffers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66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Switching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57357D-B8F7-3581-A552-DFB92B4C9A51}"/>
              </a:ext>
            </a:extLst>
          </p:cNvPr>
          <p:cNvSpPr/>
          <p:nvPr/>
        </p:nvSpPr>
        <p:spPr>
          <a:xfrm>
            <a:off x="5333880" y="1981080"/>
            <a:ext cx="1545840" cy="848880"/>
          </a:xfrm>
          <a:prstGeom prst="flowChartDecision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6DA222-313F-5F15-A482-BB2BC563B339}"/>
              </a:ext>
            </a:extLst>
          </p:cNvPr>
          <p:cNvGrpSpPr/>
          <p:nvPr/>
        </p:nvGrpSpPr>
        <p:grpSpPr>
          <a:xfrm>
            <a:off x="3609840" y="1725480"/>
            <a:ext cx="380520" cy="380520"/>
            <a:chOff x="2085840" y="1725480"/>
            <a:chExt cx="380520" cy="3805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EAA00A-6227-F767-9276-5943563D69F2}"/>
                </a:ext>
              </a:extLst>
            </p:cNvPr>
            <p:cNvSpPr/>
            <p:nvPr/>
          </p:nvSpPr>
          <p:spPr>
            <a:xfrm>
              <a:off x="2085840" y="172548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ED3C5026-0320-F522-C8E1-61BDA83717CF}"/>
                </a:ext>
              </a:extLst>
            </p:cNvPr>
            <p:cNvSpPr/>
            <p:nvPr/>
          </p:nvSpPr>
          <p:spPr>
            <a:xfrm>
              <a:off x="2116080" y="1746360"/>
              <a:ext cx="300252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A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1E1C509-24B4-E8B6-488A-5236D332FF94}"/>
              </a:ext>
            </a:extLst>
          </p:cNvPr>
          <p:cNvSpPr/>
          <p:nvPr/>
        </p:nvSpPr>
        <p:spPr>
          <a:xfrm>
            <a:off x="5054520" y="219384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79234AA3-937C-E6E5-2C6A-3D7E0E175885}"/>
              </a:ext>
            </a:extLst>
          </p:cNvPr>
          <p:cNvSpPr/>
          <p:nvPr/>
        </p:nvSpPr>
        <p:spPr>
          <a:xfrm>
            <a:off x="5062080" y="2238481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R1</a:t>
            </a:r>
            <a:endParaRPr lang="en-CA" sz="1400" spc="-1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A60CB3-E52B-7008-F858-231198B67F0B}"/>
              </a:ext>
            </a:extLst>
          </p:cNvPr>
          <p:cNvSpPr/>
          <p:nvPr/>
        </p:nvSpPr>
        <p:spPr>
          <a:xfrm>
            <a:off x="5918160" y="184644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758E26F1-E343-C4AA-2B18-A250748BD46B}"/>
              </a:ext>
            </a:extLst>
          </p:cNvPr>
          <p:cNvSpPr/>
          <p:nvPr/>
        </p:nvSpPr>
        <p:spPr>
          <a:xfrm>
            <a:off x="5919240" y="1890721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R2</a:t>
            </a:r>
            <a:endParaRPr lang="en-CA" sz="1400" spc="-1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31D29F-1830-617D-3BE2-890CB269C82B}"/>
              </a:ext>
            </a:extLst>
          </p:cNvPr>
          <p:cNvSpPr/>
          <p:nvPr/>
        </p:nvSpPr>
        <p:spPr>
          <a:xfrm>
            <a:off x="5918160" y="259092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FEAB299-A6CC-7D1B-96DF-6AE1B97D141F}"/>
              </a:ext>
            </a:extLst>
          </p:cNvPr>
          <p:cNvSpPr/>
          <p:nvPr/>
        </p:nvSpPr>
        <p:spPr>
          <a:xfrm>
            <a:off x="5919240" y="2635201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R4</a:t>
            </a:r>
            <a:endParaRPr lang="en-CA" sz="1400" spc="-1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0EEF42-168E-BB89-BB37-20ECFDBA245B}"/>
              </a:ext>
            </a:extLst>
          </p:cNvPr>
          <p:cNvSpPr/>
          <p:nvPr/>
        </p:nvSpPr>
        <p:spPr>
          <a:xfrm>
            <a:off x="6781800" y="2209680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9826FC2A-21CA-CDB3-C260-06542B506795}"/>
              </a:ext>
            </a:extLst>
          </p:cNvPr>
          <p:cNvSpPr/>
          <p:nvPr/>
        </p:nvSpPr>
        <p:spPr>
          <a:xfrm>
            <a:off x="6782880" y="2254321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R3</a:t>
            </a:r>
            <a:endParaRPr lang="en-CA" sz="1400" spc="-1">
              <a:latin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4A7C79-F072-BC01-5F9E-A95308B434B5}"/>
              </a:ext>
            </a:extLst>
          </p:cNvPr>
          <p:cNvGrpSpPr/>
          <p:nvPr/>
        </p:nvGrpSpPr>
        <p:grpSpPr>
          <a:xfrm>
            <a:off x="8245560" y="1743120"/>
            <a:ext cx="380520" cy="380520"/>
            <a:chOff x="6721560" y="1743120"/>
            <a:chExt cx="380520" cy="3805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19078E-77AB-54B0-9D10-216D1BB7A3DE}"/>
                </a:ext>
              </a:extLst>
            </p:cNvPr>
            <p:cNvSpPr/>
            <p:nvPr/>
          </p:nvSpPr>
          <p:spPr>
            <a:xfrm>
              <a:off x="6721560" y="174312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F9ECC37A-52EB-7CA0-80D6-2F51EC5D7087}"/>
                </a:ext>
              </a:extLst>
            </p:cNvPr>
            <p:cNvSpPr/>
            <p:nvPr/>
          </p:nvSpPr>
          <p:spPr>
            <a:xfrm>
              <a:off x="6751800" y="1763640"/>
              <a:ext cx="293840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B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19" name="Line 18">
            <a:extLst>
              <a:ext uri="{FF2B5EF4-FFF2-40B4-BE49-F238E27FC236}">
                <a16:creationId xmlns:a16="http://schemas.microsoft.com/office/drawing/2014/main" id="{5CCA8251-54F0-2C6D-832E-B06677018461}"/>
              </a:ext>
            </a:extLst>
          </p:cNvPr>
          <p:cNvSpPr/>
          <p:nvPr/>
        </p:nvSpPr>
        <p:spPr>
          <a:xfrm>
            <a:off x="3971640" y="1981080"/>
            <a:ext cx="1074960" cy="399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A9845AF3-9D75-C92F-1322-A4D60A60B443}"/>
              </a:ext>
            </a:extLst>
          </p:cNvPr>
          <p:cNvSpPr/>
          <p:nvPr/>
        </p:nvSpPr>
        <p:spPr>
          <a:xfrm flipV="1">
            <a:off x="7170600" y="1981080"/>
            <a:ext cx="1074600" cy="399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17E6D7EC-92CB-C139-0B77-57242DFC8080}"/>
              </a:ext>
            </a:extLst>
          </p:cNvPr>
          <p:cNvSpPr/>
          <p:nvPr/>
        </p:nvSpPr>
        <p:spPr>
          <a:xfrm>
            <a:off x="4190880" y="1981080"/>
            <a:ext cx="677880" cy="26352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26811D41-9A9B-2F42-E502-BE82C9335FE0}"/>
              </a:ext>
            </a:extLst>
          </p:cNvPr>
          <p:cNvSpPr/>
          <p:nvPr/>
        </p:nvSpPr>
        <p:spPr>
          <a:xfrm flipV="1">
            <a:off x="5502000" y="2071440"/>
            <a:ext cx="320760" cy="1634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464B9A68-AACE-CA6B-54F2-411B97970482}"/>
              </a:ext>
            </a:extLst>
          </p:cNvPr>
          <p:cNvSpPr/>
          <p:nvPr/>
        </p:nvSpPr>
        <p:spPr>
          <a:xfrm>
            <a:off x="6394440" y="2068200"/>
            <a:ext cx="331560" cy="18756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78B0E338-92A5-0AA2-0BD9-D2AFD012E4A1}"/>
              </a:ext>
            </a:extLst>
          </p:cNvPr>
          <p:cNvSpPr/>
          <p:nvPr/>
        </p:nvSpPr>
        <p:spPr>
          <a:xfrm flipV="1">
            <a:off x="7314960" y="1982520"/>
            <a:ext cx="736560" cy="2700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AC0CF91-9936-95AC-8186-5F9A6448C914}"/>
              </a:ext>
            </a:extLst>
          </p:cNvPr>
          <p:cNvSpPr/>
          <p:nvPr/>
        </p:nvSpPr>
        <p:spPr>
          <a:xfrm>
            <a:off x="3336960" y="2124000"/>
            <a:ext cx="96948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Source</a:t>
            </a:r>
            <a:endParaRPr lang="en-CA" sz="1600" spc="-1">
              <a:latin typeface="Arial"/>
            </a:endParaRP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C1DEE2AB-FE77-15CC-6A45-B8A56887F7BC}"/>
              </a:ext>
            </a:extLst>
          </p:cNvPr>
          <p:cNvSpPr/>
          <p:nvPr/>
        </p:nvSpPr>
        <p:spPr>
          <a:xfrm>
            <a:off x="8051880" y="2124000"/>
            <a:ext cx="147276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Destination</a:t>
            </a:r>
            <a:endParaRPr lang="en-CA" sz="1600" spc="-1">
              <a:latin typeface="Arial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B2C3498-614D-E080-0D04-9D894A65D8A4}"/>
              </a:ext>
            </a:extLst>
          </p:cNvPr>
          <p:cNvGrpSpPr/>
          <p:nvPr/>
        </p:nvGrpSpPr>
        <p:grpSpPr>
          <a:xfrm>
            <a:off x="4108440" y="1721880"/>
            <a:ext cx="622080" cy="365400"/>
            <a:chOff x="2584440" y="1721880"/>
            <a:chExt cx="622080" cy="365400"/>
          </a:xfrm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EB25E96-F94F-FE9F-0C03-70E460603C91}"/>
                </a:ext>
              </a:extLst>
            </p:cNvPr>
            <p:cNvSpPr/>
            <p:nvPr/>
          </p:nvSpPr>
          <p:spPr>
            <a:xfrm rot="1294800">
              <a:off x="2590920" y="1828440"/>
              <a:ext cx="609120" cy="1519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D60EA1DE-AA85-FAF2-753E-62BA225EE377}"/>
                </a:ext>
              </a:extLst>
            </p:cNvPr>
            <p:cNvSpPr/>
            <p:nvPr/>
          </p:nvSpPr>
          <p:spPr>
            <a:xfrm flipH="1">
              <a:off x="2938320" y="1861920"/>
              <a:ext cx="56160" cy="1418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30" name="Line 18">
            <a:extLst>
              <a:ext uri="{FF2B5EF4-FFF2-40B4-BE49-F238E27FC236}">
                <a16:creationId xmlns:a16="http://schemas.microsoft.com/office/drawing/2014/main" id="{B19C6045-589A-A813-AB0B-E357575CFD56}"/>
              </a:ext>
            </a:extLst>
          </p:cNvPr>
          <p:cNvSpPr/>
          <p:nvPr/>
        </p:nvSpPr>
        <p:spPr>
          <a:xfrm flipV="1">
            <a:off x="3987120" y="2505740"/>
            <a:ext cx="1072656" cy="380518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86EDCC-714D-15B5-EDFC-B82BE1238FD4}"/>
              </a:ext>
            </a:extLst>
          </p:cNvPr>
          <p:cNvGrpSpPr/>
          <p:nvPr/>
        </p:nvGrpSpPr>
        <p:grpSpPr>
          <a:xfrm>
            <a:off x="3599946" y="2779220"/>
            <a:ext cx="380520" cy="380520"/>
            <a:chOff x="2085840" y="1725480"/>
            <a:chExt cx="380520" cy="380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4EFF80A-9D83-A059-888B-F0D33AE1CB51}"/>
                </a:ext>
              </a:extLst>
            </p:cNvPr>
            <p:cNvSpPr/>
            <p:nvPr/>
          </p:nvSpPr>
          <p:spPr>
            <a:xfrm>
              <a:off x="2085840" y="172548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4" name="Text Box 6">
              <a:extLst>
                <a:ext uri="{FF2B5EF4-FFF2-40B4-BE49-F238E27FC236}">
                  <a16:creationId xmlns:a16="http://schemas.microsoft.com/office/drawing/2014/main" id="{FF6126C9-FAFF-1346-9D1E-0C4430AE92C8}"/>
                </a:ext>
              </a:extLst>
            </p:cNvPr>
            <p:cNvSpPr/>
            <p:nvPr/>
          </p:nvSpPr>
          <p:spPr>
            <a:xfrm>
              <a:off x="2116080" y="1746360"/>
              <a:ext cx="300252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C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35" name="Shape 1244">
            <a:extLst>
              <a:ext uri="{FF2B5EF4-FFF2-40B4-BE49-F238E27FC236}">
                <a16:creationId xmlns:a16="http://schemas.microsoft.com/office/drawing/2014/main" id="{F6795AC4-FF0F-F0B4-9161-EBF0C03DDF4D}"/>
              </a:ext>
            </a:extLst>
          </p:cNvPr>
          <p:cNvSpPr/>
          <p:nvPr/>
        </p:nvSpPr>
        <p:spPr>
          <a:xfrm>
            <a:off x="5331214" y="3502560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6" name="Shape 1246">
            <a:extLst>
              <a:ext uri="{FF2B5EF4-FFF2-40B4-BE49-F238E27FC236}">
                <a16:creationId xmlns:a16="http://schemas.microsoft.com/office/drawing/2014/main" id="{8E7FD33C-777B-C388-A947-75271AF32EA5}"/>
              </a:ext>
            </a:extLst>
          </p:cNvPr>
          <p:cNvSpPr/>
          <p:nvPr/>
        </p:nvSpPr>
        <p:spPr>
          <a:xfrm flipV="1">
            <a:off x="3938181" y="4053831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7" name="Shape 1247">
            <a:extLst>
              <a:ext uri="{FF2B5EF4-FFF2-40B4-BE49-F238E27FC236}">
                <a16:creationId xmlns:a16="http://schemas.microsoft.com/office/drawing/2014/main" id="{E85EFE7A-A927-20EF-A5E9-7C47B3532343}"/>
              </a:ext>
            </a:extLst>
          </p:cNvPr>
          <p:cNvSpPr/>
          <p:nvPr/>
        </p:nvSpPr>
        <p:spPr>
          <a:xfrm>
            <a:off x="3714940" y="387760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38" name="Shape 1248">
            <a:extLst>
              <a:ext uri="{FF2B5EF4-FFF2-40B4-BE49-F238E27FC236}">
                <a16:creationId xmlns:a16="http://schemas.microsoft.com/office/drawing/2014/main" id="{F42053A3-5C9A-F3CB-5676-CD20AC30BC5D}"/>
              </a:ext>
            </a:extLst>
          </p:cNvPr>
          <p:cNvSpPr/>
          <p:nvPr/>
        </p:nvSpPr>
        <p:spPr>
          <a:xfrm flipV="1">
            <a:off x="6860833" y="4050718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9" name="Shape 1249">
            <a:extLst>
              <a:ext uri="{FF2B5EF4-FFF2-40B4-BE49-F238E27FC236}">
                <a16:creationId xmlns:a16="http://schemas.microsoft.com/office/drawing/2014/main" id="{169D52E8-0A04-78F7-CA53-38259C9668F5}"/>
              </a:ext>
            </a:extLst>
          </p:cNvPr>
          <p:cNvSpPr/>
          <p:nvPr/>
        </p:nvSpPr>
        <p:spPr>
          <a:xfrm>
            <a:off x="8394097" y="387760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40" name="Shape 1252">
            <a:extLst>
              <a:ext uri="{FF2B5EF4-FFF2-40B4-BE49-F238E27FC236}">
                <a16:creationId xmlns:a16="http://schemas.microsoft.com/office/drawing/2014/main" id="{6C8D2D00-8058-2811-6751-4053FDC47468}"/>
              </a:ext>
            </a:extLst>
          </p:cNvPr>
          <p:cNvSpPr/>
          <p:nvPr/>
        </p:nvSpPr>
        <p:spPr>
          <a:xfrm flipV="1">
            <a:off x="3929252" y="4729770"/>
            <a:ext cx="1669313" cy="12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1" name="Shape 1253">
            <a:extLst>
              <a:ext uri="{FF2B5EF4-FFF2-40B4-BE49-F238E27FC236}">
                <a16:creationId xmlns:a16="http://schemas.microsoft.com/office/drawing/2014/main" id="{179ACF4D-3CAC-8D16-1003-A6291D048C9F}"/>
              </a:ext>
            </a:extLst>
          </p:cNvPr>
          <p:cNvSpPr/>
          <p:nvPr/>
        </p:nvSpPr>
        <p:spPr>
          <a:xfrm>
            <a:off x="3706011" y="455626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42" name="Shape 1254">
            <a:extLst>
              <a:ext uri="{FF2B5EF4-FFF2-40B4-BE49-F238E27FC236}">
                <a16:creationId xmlns:a16="http://schemas.microsoft.com/office/drawing/2014/main" id="{76827C28-F6B4-737C-A9AC-E41C3576E947}"/>
              </a:ext>
            </a:extLst>
          </p:cNvPr>
          <p:cNvSpPr/>
          <p:nvPr/>
        </p:nvSpPr>
        <p:spPr>
          <a:xfrm flipV="1">
            <a:off x="6849258" y="4730461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3" name="Shape 1255">
            <a:extLst>
              <a:ext uri="{FF2B5EF4-FFF2-40B4-BE49-F238E27FC236}">
                <a16:creationId xmlns:a16="http://schemas.microsoft.com/office/drawing/2014/main" id="{F692AF41-1D90-7FD2-C1BF-190E5F65A40D}"/>
              </a:ext>
            </a:extLst>
          </p:cNvPr>
          <p:cNvSpPr/>
          <p:nvPr/>
        </p:nvSpPr>
        <p:spPr>
          <a:xfrm>
            <a:off x="8385166" y="455626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44" name="Shape 1258">
            <a:extLst>
              <a:ext uri="{FF2B5EF4-FFF2-40B4-BE49-F238E27FC236}">
                <a16:creationId xmlns:a16="http://schemas.microsoft.com/office/drawing/2014/main" id="{41EDF997-4CB0-3806-9CD4-26E7FA07A6F7}"/>
              </a:ext>
            </a:extLst>
          </p:cNvPr>
          <p:cNvSpPr/>
          <p:nvPr/>
        </p:nvSpPr>
        <p:spPr>
          <a:xfrm>
            <a:off x="5759597" y="301732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switch</a:t>
            </a:r>
          </a:p>
        </p:txBody>
      </p:sp>
      <p:sp>
        <p:nvSpPr>
          <p:cNvPr id="45" name="Shape 1260">
            <a:extLst>
              <a:ext uri="{FF2B5EF4-FFF2-40B4-BE49-F238E27FC236}">
                <a16:creationId xmlns:a16="http://schemas.microsoft.com/office/drawing/2014/main" id="{48D7A254-5EFF-FB18-D77C-99C06D673E5F}"/>
              </a:ext>
            </a:extLst>
          </p:cNvPr>
          <p:cNvSpPr/>
          <p:nvPr/>
        </p:nvSpPr>
        <p:spPr>
          <a:xfrm>
            <a:off x="8849914" y="446392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6" name="Shape 1261">
            <a:extLst>
              <a:ext uri="{FF2B5EF4-FFF2-40B4-BE49-F238E27FC236}">
                <a16:creationId xmlns:a16="http://schemas.microsoft.com/office/drawing/2014/main" id="{A7496174-5105-DAD6-D58A-9B3FC0A876C2}"/>
              </a:ext>
            </a:extLst>
          </p:cNvPr>
          <p:cNvSpPr/>
          <p:nvPr/>
        </p:nvSpPr>
        <p:spPr>
          <a:xfrm>
            <a:off x="3650746" y="5734160"/>
            <a:ext cx="5559126" cy="850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/>
              <a:t>Each packet contains destination (</a:t>
            </a:r>
            <a:r>
              <a:rPr lang="en-US" sz="2531" err="1">
                <a:solidFill>
                  <a:srgbClr val="0000FF"/>
                </a:solidFill>
              </a:rPr>
              <a:t>dst</a:t>
            </a:r>
            <a:r>
              <a:rPr lang="en-US" sz="2531">
                <a:solidFill>
                  <a:srgbClr val="0000FF"/>
                </a:solidFill>
              </a:rPr>
              <a:t>)</a:t>
            </a:r>
            <a:endParaRPr lang="en-US" sz="2531">
              <a:solidFill>
                <a:srgbClr val="000000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/>
              <a:t>Each packet treated independently</a:t>
            </a:r>
            <a:endParaRPr sz="2531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73A87-48BB-2859-EFDB-075DC50A474E}"/>
              </a:ext>
            </a:extLst>
          </p:cNvPr>
          <p:cNvSpPr/>
          <p:nvPr/>
        </p:nvSpPr>
        <p:spPr>
          <a:xfrm>
            <a:off x="3938181" y="3808204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95939A-DFD8-FE4F-CD71-9DB4F7103F11}"/>
              </a:ext>
            </a:extLst>
          </p:cNvPr>
          <p:cNvSpPr/>
          <p:nvPr/>
        </p:nvSpPr>
        <p:spPr>
          <a:xfrm>
            <a:off x="3903595" y="4558702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A8A679-5691-D423-8449-F16653193179}"/>
              </a:ext>
            </a:extLst>
          </p:cNvPr>
          <p:cNvSpPr/>
          <p:nvPr/>
        </p:nvSpPr>
        <p:spPr>
          <a:xfrm>
            <a:off x="3982667" y="3931027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1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15403 -0.00232 L 0.26888 0.07083 L 0.45898 0.07523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231 L 0.15534 -0.00231 L 0.27109 0.00185 L 0.46276 0.00208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38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15404 -0.00231 L 0.26888 0.07084 L 0.45899 0.07524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6" grpId="0" animBg="1" advAuto="0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Network Made 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16053"/>
            <a:ext cx="5664200" cy="4965193"/>
          </a:xfrm>
        </p:spPr>
        <p:txBody>
          <a:bodyPr/>
          <a:lstStyle/>
          <a:p>
            <a:r>
              <a:rPr lang="en-US"/>
              <a:t>Three main components of a network</a:t>
            </a:r>
          </a:p>
          <a:p>
            <a:pPr lvl="1"/>
            <a:r>
              <a:rPr lang="en-US"/>
              <a:t>End-systems: send &amp; receive data</a:t>
            </a:r>
          </a:p>
          <a:p>
            <a:pPr lvl="1"/>
            <a:r>
              <a:rPr lang="en-US"/>
              <a:t>Switches &amp; routers forward data to the destination</a:t>
            </a:r>
          </a:p>
          <a:p>
            <a:pPr lvl="1"/>
            <a:r>
              <a:rPr lang="en-US"/>
              <a:t>Links connect end-systems and switches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BA7BE42-42FD-71FF-487B-B3384EEA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93335"/>
            <a:ext cx="6096000" cy="36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9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Packet Switching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57357D-B8F7-3581-A552-DFB92B4C9A51}"/>
              </a:ext>
            </a:extLst>
          </p:cNvPr>
          <p:cNvSpPr/>
          <p:nvPr/>
        </p:nvSpPr>
        <p:spPr>
          <a:xfrm>
            <a:off x="5323080" y="1423278"/>
            <a:ext cx="1545840" cy="848880"/>
          </a:xfrm>
          <a:prstGeom prst="flowChartDecision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6DA222-313F-5F15-A482-BB2BC563B339}"/>
              </a:ext>
            </a:extLst>
          </p:cNvPr>
          <p:cNvGrpSpPr/>
          <p:nvPr/>
        </p:nvGrpSpPr>
        <p:grpSpPr>
          <a:xfrm>
            <a:off x="3599040" y="1167678"/>
            <a:ext cx="380520" cy="380520"/>
            <a:chOff x="2085840" y="1725480"/>
            <a:chExt cx="380520" cy="3805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EAA00A-6227-F767-9276-5943563D69F2}"/>
                </a:ext>
              </a:extLst>
            </p:cNvPr>
            <p:cNvSpPr/>
            <p:nvPr/>
          </p:nvSpPr>
          <p:spPr>
            <a:xfrm>
              <a:off x="2085840" y="172548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ED3C5026-0320-F522-C8E1-61BDA83717CF}"/>
                </a:ext>
              </a:extLst>
            </p:cNvPr>
            <p:cNvSpPr/>
            <p:nvPr/>
          </p:nvSpPr>
          <p:spPr>
            <a:xfrm>
              <a:off x="2116080" y="1746360"/>
              <a:ext cx="300252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A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1E1C509-24B4-E8B6-488A-5236D332FF94}"/>
              </a:ext>
            </a:extLst>
          </p:cNvPr>
          <p:cNvSpPr/>
          <p:nvPr/>
        </p:nvSpPr>
        <p:spPr>
          <a:xfrm>
            <a:off x="5043720" y="1636038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79234AA3-937C-E6E5-2C6A-3D7E0E175885}"/>
              </a:ext>
            </a:extLst>
          </p:cNvPr>
          <p:cNvSpPr/>
          <p:nvPr/>
        </p:nvSpPr>
        <p:spPr>
          <a:xfrm>
            <a:off x="5051280" y="1680679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R1</a:t>
            </a:r>
            <a:endParaRPr lang="en-CA" sz="1400" spc="-1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A60CB3-E52B-7008-F858-231198B67F0B}"/>
              </a:ext>
            </a:extLst>
          </p:cNvPr>
          <p:cNvSpPr/>
          <p:nvPr/>
        </p:nvSpPr>
        <p:spPr>
          <a:xfrm>
            <a:off x="5907360" y="1288638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758E26F1-E343-C4AA-2B18-A250748BD46B}"/>
              </a:ext>
            </a:extLst>
          </p:cNvPr>
          <p:cNvSpPr/>
          <p:nvPr/>
        </p:nvSpPr>
        <p:spPr>
          <a:xfrm>
            <a:off x="5908440" y="1332919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R2</a:t>
            </a:r>
            <a:endParaRPr lang="en-CA" sz="1400" spc="-1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31D29F-1830-617D-3BE2-890CB269C82B}"/>
              </a:ext>
            </a:extLst>
          </p:cNvPr>
          <p:cNvSpPr/>
          <p:nvPr/>
        </p:nvSpPr>
        <p:spPr>
          <a:xfrm>
            <a:off x="5907360" y="2033118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FEAB299-A6CC-7D1B-96DF-6AE1B97D141F}"/>
              </a:ext>
            </a:extLst>
          </p:cNvPr>
          <p:cNvSpPr/>
          <p:nvPr/>
        </p:nvSpPr>
        <p:spPr>
          <a:xfrm>
            <a:off x="5908440" y="2077399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R4</a:t>
            </a:r>
            <a:endParaRPr lang="en-CA" sz="1400" spc="-1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0EEF42-168E-BB89-BB37-20ECFDBA245B}"/>
              </a:ext>
            </a:extLst>
          </p:cNvPr>
          <p:cNvSpPr/>
          <p:nvPr/>
        </p:nvSpPr>
        <p:spPr>
          <a:xfrm>
            <a:off x="6771000" y="1651878"/>
            <a:ext cx="380520" cy="38052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9826FC2A-21CA-CDB3-C260-06542B506795}"/>
              </a:ext>
            </a:extLst>
          </p:cNvPr>
          <p:cNvSpPr/>
          <p:nvPr/>
        </p:nvSpPr>
        <p:spPr>
          <a:xfrm>
            <a:off x="6772080" y="1696519"/>
            <a:ext cx="370656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R3</a:t>
            </a:r>
            <a:endParaRPr lang="en-CA" sz="1400" spc="-1">
              <a:latin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4A7C79-F072-BC01-5F9E-A95308B434B5}"/>
              </a:ext>
            </a:extLst>
          </p:cNvPr>
          <p:cNvGrpSpPr/>
          <p:nvPr/>
        </p:nvGrpSpPr>
        <p:grpSpPr>
          <a:xfrm>
            <a:off x="8234760" y="1185318"/>
            <a:ext cx="380520" cy="380520"/>
            <a:chOff x="6721560" y="1743120"/>
            <a:chExt cx="380520" cy="3805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19078E-77AB-54B0-9D10-216D1BB7A3DE}"/>
                </a:ext>
              </a:extLst>
            </p:cNvPr>
            <p:cNvSpPr/>
            <p:nvPr/>
          </p:nvSpPr>
          <p:spPr>
            <a:xfrm>
              <a:off x="6721560" y="174312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F9ECC37A-52EB-7CA0-80D6-2F51EC5D7087}"/>
                </a:ext>
              </a:extLst>
            </p:cNvPr>
            <p:cNvSpPr/>
            <p:nvPr/>
          </p:nvSpPr>
          <p:spPr>
            <a:xfrm>
              <a:off x="6751800" y="1763640"/>
              <a:ext cx="293840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B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19" name="Line 18">
            <a:extLst>
              <a:ext uri="{FF2B5EF4-FFF2-40B4-BE49-F238E27FC236}">
                <a16:creationId xmlns:a16="http://schemas.microsoft.com/office/drawing/2014/main" id="{5CCA8251-54F0-2C6D-832E-B06677018461}"/>
              </a:ext>
            </a:extLst>
          </p:cNvPr>
          <p:cNvSpPr/>
          <p:nvPr/>
        </p:nvSpPr>
        <p:spPr>
          <a:xfrm>
            <a:off x="3960840" y="1423278"/>
            <a:ext cx="1074960" cy="399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A9845AF3-9D75-C92F-1322-A4D60A60B443}"/>
              </a:ext>
            </a:extLst>
          </p:cNvPr>
          <p:cNvSpPr/>
          <p:nvPr/>
        </p:nvSpPr>
        <p:spPr>
          <a:xfrm flipV="1">
            <a:off x="7159800" y="1423278"/>
            <a:ext cx="1074600" cy="399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17E6D7EC-92CB-C139-0B77-57242DFC8080}"/>
              </a:ext>
            </a:extLst>
          </p:cNvPr>
          <p:cNvSpPr/>
          <p:nvPr/>
        </p:nvSpPr>
        <p:spPr>
          <a:xfrm>
            <a:off x="4180080" y="1423278"/>
            <a:ext cx="677880" cy="26352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26811D41-9A9B-2F42-E502-BE82C9335FE0}"/>
              </a:ext>
            </a:extLst>
          </p:cNvPr>
          <p:cNvSpPr/>
          <p:nvPr/>
        </p:nvSpPr>
        <p:spPr>
          <a:xfrm flipV="1">
            <a:off x="5491200" y="1513638"/>
            <a:ext cx="320760" cy="1634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464B9A68-AACE-CA6B-54F2-411B97970482}"/>
              </a:ext>
            </a:extLst>
          </p:cNvPr>
          <p:cNvSpPr/>
          <p:nvPr/>
        </p:nvSpPr>
        <p:spPr>
          <a:xfrm>
            <a:off x="6383640" y="1510398"/>
            <a:ext cx="331560" cy="18756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78B0E338-92A5-0AA2-0BD9-D2AFD012E4A1}"/>
              </a:ext>
            </a:extLst>
          </p:cNvPr>
          <p:cNvSpPr/>
          <p:nvPr/>
        </p:nvSpPr>
        <p:spPr>
          <a:xfrm flipV="1">
            <a:off x="7304160" y="1424718"/>
            <a:ext cx="736560" cy="2700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5AC0CF91-9936-95AC-8186-5F9A6448C914}"/>
              </a:ext>
            </a:extLst>
          </p:cNvPr>
          <p:cNvSpPr/>
          <p:nvPr/>
        </p:nvSpPr>
        <p:spPr>
          <a:xfrm>
            <a:off x="3326160" y="1566198"/>
            <a:ext cx="96948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Source</a:t>
            </a:r>
            <a:endParaRPr lang="en-CA" sz="1600" spc="-1">
              <a:latin typeface="Arial"/>
            </a:endParaRP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C1DEE2AB-FE77-15CC-6A45-B8A56887F7BC}"/>
              </a:ext>
            </a:extLst>
          </p:cNvPr>
          <p:cNvSpPr/>
          <p:nvPr/>
        </p:nvSpPr>
        <p:spPr>
          <a:xfrm>
            <a:off x="8041080" y="1566198"/>
            <a:ext cx="147276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Destination</a:t>
            </a:r>
            <a:endParaRPr lang="en-CA" sz="1600" spc="-1">
              <a:latin typeface="Arial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B2C3498-614D-E080-0D04-9D894A65D8A4}"/>
              </a:ext>
            </a:extLst>
          </p:cNvPr>
          <p:cNvGrpSpPr/>
          <p:nvPr/>
        </p:nvGrpSpPr>
        <p:grpSpPr>
          <a:xfrm>
            <a:off x="4097640" y="1164078"/>
            <a:ext cx="622080" cy="365400"/>
            <a:chOff x="2584440" y="1721880"/>
            <a:chExt cx="622080" cy="365400"/>
          </a:xfrm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EB25E96-F94F-FE9F-0C03-70E460603C91}"/>
                </a:ext>
              </a:extLst>
            </p:cNvPr>
            <p:cNvSpPr/>
            <p:nvPr/>
          </p:nvSpPr>
          <p:spPr>
            <a:xfrm rot="1294800">
              <a:off x="2590920" y="1828440"/>
              <a:ext cx="609120" cy="1519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D60EA1DE-AA85-FAF2-753E-62BA225EE377}"/>
                </a:ext>
              </a:extLst>
            </p:cNvPr>
            <p:cNvSpPr/>
            <p:nvPr/>
          </p:nvSpPr>
          <p:spPr>
            <a:xfrm flipH="1">
              <a:off x="2938320" y="1861920"/>
              <a:ext cx="56160" cy="1418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30" name="Line 18">
            <a:extLst>
              <a:ext uri="{FF2B5EF4-FFF2-40B4-BE49-F238E27FC236}">
                <a16:creationId xmlns:a16="http://schemas.microsoft.com/office/drawing/2014/main" id="{B19C6045-589A-A813-AB0B-E357575CFD56}"/>
              </a:ext>
            </a:extLst>
          </p:cNvPr>
          <p:cNvSpPr/>
          <p:nvPr/>
        </p:nvSpPr>
        <p:spPr>
          <a:xfrm flipV="1">
            <a:off x="3976320" y="1947938"/>
            <a:ext cx="1072656" cy="380518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86EDCC-714D-15B5-EDFC-B82BE1238FD4}"/>
              </a:ext>
            </a:extLst>
          </p:cNvPr>
          <p:cNvGrpSpPr/>
          <p:nvPr/>
        </p:nvGrpSpPr>
        <p:grpSpPr>
          <a:xfrm>
            <a:off x="3589146" y="2221418"/>
            <a:ext cx="380520" cy="380520"/>
            <a:chOff x="2085840" y="1725480"/>
            <a:chExt cx="380520" cy="380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4EFF80A-9D83-A059-888B-F0D33AE1CB51}"/>
                </a:ext>
              </a:extLst>
            </p:cNvPr>
            <p:cNvSpPr/>
            <p:nvPr/>
          </p:nvSpPr>
          <p:spPr>
            <a:xfrm>
              <a:off x="2085840" y="1725480"/>
              <a:ext cx="380520" cy="3805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34" name="Text Box 6">
              <a:extLst>
                <a:ext uri="{FF2B5EF4-FFF2-40B4-BE49-F238E27FC236}">
                  <a16:creationId xmlns:a16="http://schemas.microsoft.com/office/drawing/2014/main" id="{FF6126C9-FAFF-1346-9D1E-0C4430AE92C8}"/>
                </a:ext>
              </a:extLst>
            </p:cNvPr>
            <p:cNvSpPr/>
            <p:nvPr/>
          </p:nvSpPr>
          <p:spPr>
            <a:xfrm>
              <a:off x="2116080" y="1746360"/>
              <a:ext cx="300252" cy="3371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C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3" name="Shape 1244">
            <a:extLst>
              <a:ext uri="{FF2B5EF4-FFF2-40B4-BE49-F238E27FC236}">
                <a16:creationId xmlns:a16="http://schemas.microsoft.com/office/drawing/2014/main" id="{24C6A211-E18E-B024-6993-435E97C0A3E6}"/>
              </a:ext>
            </a:extLst>
          </p:cNvPr>
          <p:cNvSpPr/>
          <p:nvPr/>
        </p:nvSpPr>
        <p:spPr>
          <a:xfrm>
            <a:off x="5203031" y="3050740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C5E98F-0BC6-F2F7-5B8A-753E87380679}"/>
              </a:ext>
            </a:extLst>
          </p:cNvPr>
          <p:cNvGrpSpPr/>
          <p:nvPr/>
        </p:nvGrpSpPr>
        <p:grpSpPr>
          <a:xfrm>
            <a:off x="5950343" y="3655697"/>
            <a:ext cx="608826" cy="578324"/>
            <a:chOff x="6134983" y="4276785"/>
            <a:chExt cx="2076434" cy="1388428"/>
          </a:xfrm>
        </p:grpSpPr>
        <p:sp>
          <p:nvSpPr>
            <p:cNvPr id="50" name="Shape 1123">
              <a:extLst>
                <a:ext uri="{FF2B5EF4-FFF2-40B4-BE49-F238E27FC236}">
                  <a16:creationId xmlns:a16="http://schemas.microsoft.com/office/drawing/2014/main" id="{CB4ABCEB-BF78-EA7E-9560-340C8216518C}"/>
                </a:ext>
              </a:extLst>
            </p:cNvPr>
            <p:cNvSpPr/>
            <p:nvPr/>
          </p:nvSpPr>
          <p:spPr>
            <a:xfrm flipH="1" flipV="1">
              <a:off x="8133567" y="4276785"/>
              <a:ext cx="0" cy="1388428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104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1" name="Shape 1125">
              <a:extLst>
                <a:ext uri="{FF2B5EF4-FFF2-40B4-BE49-F238E27FC236}">
                  <a16:creationId xmlns:a16="http://schemas.microsoft.com/office/drawing/2014/main" id="{8E74F01F-988F-59E2-2E59-63C7E58E8606}"/>
                </a:ext>
              </a:extLst>
            </p:cNvPr>
            <p:cNvSpPr/>
            <p:nvPr/>
          </p:nvSpPr>
          <p:spPr>
            <a:xfrm>
              <a:off x="6159347" y="4309963"/>
              <a:ext cx="2031983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104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2" name="Shape 1126">
              <a:extLst>
                <a:ext uri="{FF2B5EF4-FFF2-40B4-BE49-F238E27FC236}">
                  <a16:creationId xmlns:a16="http://schemas.microsoft.com/office/drawing/2014/main" id="{6E631EBC-EFCD-A40B-A01A-93BAB6E1FB32}"/>
                </a:ext>
              </a:extLst>
            </p:cNvPr>
            <p:cNvSpPr/>
            <p:nvPr/>
          </p:nvSpPr>
          <p:spPr>
            <a:xfrm>
              <a:off x="6134983" y="5625112"/>
              <a:ext cx="2076434" cy="706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104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53" name="Shape 1246">
            <a:extLst>
              <a:ext uri="{FF2B5EF4-FFF2-40B4-BE49-F238E27FC236}">
                <a16:creationId xmlns:a16="http://schemas.microsoft.com/office/drawing/2014/main" id="{A94C80D8-0F4E-7789-270E-36935426C152}"/>
              </a:ext>
            </a:extLst>
          </p:cNvPr>
          <p:cNvSpPr/>
          <p:nvPr/>
        </p:nvSpPr>
        <p:spPr>
          <a:xfrm flipV="1">
            <a:off x="3809998" y="3617251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4" name="Shape 1247">
            <a:extLst>
              <a:ext uri="{FF2B5EF4-FFF2-40B4-BE49-F238E27FC236}">
                <a16:creationId xmlns:a16="http://schemas.microsoft.com/office/drawing/2014/main" id="{AC99825D-3C4C-753C-C3B5-E0C02C7D25D6}"/>
              </a:ext>
            </a:extLst>
          </p:cNvPr>
          <p:cNvSpPr/>
          <p:nvPr/>
        </p:nvSpPr>
        <p:spPr>
          <a:xfrm>
            <a:off x="3586757" y="344102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55" name="Shape 1248">
            <a:extLst>
              <a:ext uri="{FF2B5EF4-FFF2-40B4-BE49-F238E27FC236}">
                <a16:creationId xmlns:a16="http://schemas.microsoft.com/office/drawing/2014/main" id="{78CC5F19-409F-3E79-52F9-91E2BB85A984}"/>
              </a:ext>
            </a:extLst>
          </p:cNvPr>
          <p:cNvSpPr/>
          <p:nvPr/>
        </p:nvSpPr>
        <p:spPr>
          <a:xfrm flipV="1">
            <a:off x="6732650" y="3614138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6" name="Shape 1249">
            <a:extLst>
              <a:ext uri="{FF2B5EF4-FFF2-40B4-BE49-F238E27FC236}">
                <a16:creationId xmlns:a16="http://schemas.microsoft.com/office/drawing/2014/main" id="{99CC868D-2E80-D849-35EB-DB241D347DF9}"/>
              </a:ext>
            </a:extLst>
          </p:cNvPr>
          <p:cNvSpPr/>
          <p:nvPr/>
        </p:nvSpPr>
        <p:spPr>
          <a:xfrm>
            <a:off x="8265914" y="344102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57" name="Shape 1252">
            <a:extLst>
              <a:ext uri="{FF2B5EF4-FFF2-40B4-BE49-F238E27FC236}">
                <a16:creationId xmlns:a16="http://schemas.microsoft.com/office/drawing/2014/main" id="{D4743F3C-B32D-8CA6-A342-8F61A162EA80}"/>
              </a:ext>
            </a:extLst>
          </p:cNvPr>
          <p:cNvSpPr/>
          <p:nvPr/>
        </p:nvSpPr>
        <p:spPr>
          <a:xfrm flipV="1">
            <a:off x="3801069" y="4293190"/>
            <a:ext cx="1669313" cy="12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8" name="Shape 1253">
            <a:extLst>
              <a:ext uri="{FF2B5EF4-FFF2-40B4-BE49-F238E27FC236}">
                <a16:creationId xmlns:a16="http://schemas.microsoft.com/office/drawing/2014/main" id="{0395A262-6ED1-B094-ED5A-5672DFB35DF2}"/>
              </a:ext>
            </a:extLst>
          </p:cNvPr>
          <p:cNvSpPr/>
          <p:nvPr/>
        </p:nvSpPr>
        <p:spPr>
          <a:xfrm>
            <a:off x="3577828" y="411968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59" name="Shape 1254">
            <a:extLst>
              <a:ext uri="{FF2B5EF4-FFF2-40B4-BE49-F238E27FC236}">
                <a16:creationId xmlns:a16="http://schemas.microsoft.com/office/drawing/2014/main" id="{D2F7B86D-F314-DCDD-EAA2-F24089FEEECF}"/>
              </a:ext>
            </a:extLst>
          </p:cNvPr>
          <p:cNvSpPr/>
          <p:nvPr/>
        </p:nvSpPr>
        <p:spPr>
          <a:xfrm>
            <a:off x="6732649" y="4289585"/>
            <a:ext cx="1655648" cy="429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104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0" name="Shape 1255">
            <a:extLst>
              <a:ext uri="{FF2B5EF4-FFF2-40B4-BE49-F238E27FC236}">
                <a16:creationId xmlns:a16="http://schemas.microsoft.com/office/drawing/2014/main" id="{340BC665-90B8-0C95-83DF-3BFA407348E0}"/>
              </a:ext>
            </a:extLst>
          </p:cNvPr>
          <p:cNvSpPr/>
          <p:nvPr/>
        </p:nvSpPr>
        <p:spPr>
          <a:xfrm>
            <a:off x="8256983" y="411968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3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9624E1-C164-CFE6-A2E8-D36AA21B227A}"/>
              </a:ext>
            </a:extLst>
          </p:cNvPr>
          <p:cNvSpPr/>
          <p:nvPr/>
        </p:nvSpPr>
        <p:spPr>
          <a:xfrm>
            <a:off x="3809998" y="3427438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97565A-BFA5-8B8E-212C-3DAD48A067AD}"/>
              </a:ext>
            </a:extLst>
          </p:cNvPr>
          <p:cNvSpPr/>
          <p:nvPr/>
        </p:nvSpPr>
        <p:spPr>
          <a:xfrm>
            <a:off x="3917155" y="3478780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8347F1-1B48-A84B-9673-2D6A5FD25755}"/>
              </a:ext>
            </a:extLst>
          </p:cNvPr>
          <p:cNvSpPr/>
          <p:nvPr/>
        </p:nvSpPr>
        <p:spPr>
          <a:xfrm>
            <a:off x="3775412" y="4122122"/>
            <a:ext cx="283486" cy="504922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3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4" name="Shape 1261">
            <a:extLst>
              <a:ext uri="{FF2B5EF4-FFF2-40B4-BE49-F238E27FC236}">
                <a16:creationId xmlns:a16="http://schemas.microsoft.com/office/drawing/2014/main" id="{34398AC7-CB5B-1B5D-F85A-6FC6B758D404}"/>
              </a:ext>
            </a:extLst>
          </p:cNvPr>
          <p:cNvSpPr/>
          <p:nvPr/>
        </p:nvSpPr>
        <p:spPr>
          <a:xfrm>
            <a:off x="3125571" y="6331471"/>
            <a:ext cx="6075870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/>
              <a:t>With buffers to absorb transient overloads</a:t>
            </a:r>
            <a:endParaRPr sz="2531"/>
          </a:p>
        </p:txBody>
      </p:sp>
      <p:sp>
        <p:nvSpPr>
          <p:cNvPr id="65" name="Shape 1258">
            <a:extLst>
              <a:ext uri="{FF2B5EF4-FFF2-40B4-BE49-F238E27FC236}">
                <a16:creationId xmlns:a16="http://schemas.microsoft.com/office/drawing/2014/main" id="{8112639B-5268-71AB-81C6-51FC577290F1}"/>
              </a:ext>
            </a:extLst>
          </p:cNvPr>
          <p:cNvSpPr/>
          <p:nvPr/>
        </p:nvSpPr>
        <p:spPr>
          <a:xfrm>
            <a:off x="5607301" y="263378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switch</a:t>
            </a:r>
          </a:p>
        </p:txBody>
      </p:sp>
      <p:sp>
        <p:nvSpPr>
          <p:cNvPr id="66" name="Shape 1260">
            <a:extLst>
              <a:ext uri="{FF2B5EF4-FFF2-40B4-BE49-F238E27FC236}">
                <a16:creationId xmlns:a16="http://schemas.microsoft.com/office/drawing/2014/main" id="{5EA7900D-A08F-05D8-8634-E366F43C3DC8}"/>
              </a:ext>
            </a:extLst>
          </p:cNvPr>
          <p:cNvSpPr/>
          <p:nvPr/>
        </p:nvSpPr>
        <p:spPr>
          <a:xfrm>
            <a:off x="8721731" y="402734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67" name="Shape 1261">
            <a:extLst>
              <a:ext uri="{FF2B5EF4-FFF2-40B4-BE49-F238E27FC236}">
                <a16:creationId xmlns:a16="http://schemas.microsoft.com/office/drawing/2014/main" id="{959EAD7F-9D85-C5B1-2E08-BC5293670FD3}"/>
              </a:ext>
            </a:extLst>
          </p:cNvPr>
          <p:cNvSpPr/>
          <p:nvPr/>
        </p:nvSpPr>
        <p:spPr>
          <a:xfrm>
            <a:off x="3522563" y="5297580"/>
            <a:ext cx="5559126" cy="850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/>
              <a:t>Each packet contains destination (</a:t>
            </a:r>
            <a:r>
              <a:rPr lang="en-US" sz="2531" err="1">
                <a:solidFill>
                  <a:srgbClr val="0000FF"/>
                </a:solidFill>
              </a:rPr>
              <a:t>dst</a:t>
            </a:r>
            <a:r>
              <a:rPr lang="en-US" sz="2531">
                <a:solidFill>
                  <a:srgbClr val="0000FF"/>
                </a:solidFill>
              </a:rPr>
              <a:t>)</a:t>
            </a:r>
            <a:endParaRPr lang="en-US" sz="2531">
              <a:solidFill>
                <a:srgbClr val="000000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/>
              <a:t>Each packet treated independently</a:t>
            </a:r>
            <a:endParaRPr sz="2531"/>
          </a:p>
        </p:txBody>
      </p:sp>
    </p:spTree>
    <p:extLst>
      <p:ext uri="{BB962C8B-B14F-4D97-AF65-F5344CB8AC3E}">
        <p14:creationId xmlns:p14="http://schemas.microsoft.com/office/powerpoint/2010/main" val="6197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15404 -0.00231 L 0.26888 0.07083 L 0.45899 0.07523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6745 -2.96296E-6 L 0.11797 -0.0581 L 0.20157 -0.0625 " pathEditMode="relative" rAng="0" ptsTypes="AAAA">
                                      <p:cBhvr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-312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5898 -0.00069 L 0.10312 0.03542 L 0.17682 0.0382 " pathEditMode="relative" rAng="0" ptsTypes="AAAA">
                                      <p:cBhvr>
                                        <p:cTn id="41" dur="1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 advAuto="0"/>
      <p:bldP spid="54" grpId="0" animBg="1" advAuto="0"/>
      <p:bldP spid="55" grpId="0" animBg="1" advAuto="0"/>
      <p:bldP spid="56" grpId="0" animBg="1" advAuto="0"/>
      <p:bldP spid="57" grpId="0" animBg="1" advAuto="0"/>
      <p:bldP spid="58" grpId="0" animBg="1" advAuto="0"/>
      <p:bldP spid="59" grpId="0" animBg="1" advAuto="0"/>
      <p:bldP spid="60" grpId="0" animBg="1" advAuto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Oval 3"/>
          <p:cNvSpPr/>
          <p:nvPr/>
        </p:nvSpPr>
        <p:spPr>
          <a:xfrm>
            <a:off x="2514720" y="3276720"/>
            <a:ext cx="985320" cy="9140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R1</a:t>
            </a:r>
            <a:endParaRPr lang="en-CA" sz="2400" spc="-1">
              <a:latin typeface="Arial"/>
            </a:endParaRPr>
          </a:p>
        </p:txBody>
      </p:sp>
      <p:sp>
        <p:nvSpPr>
          <p:cNvPr id="961" name="Line 4"/>
          <p:cNvSpPr/>
          <p:nvPr/>
        </p:nvSpPr>
        <p:spPr>
          <a:xfrm>
            <a:off x="1904880" y="3733560"/>
            <a:ext cx="60948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62" name="Line 5"/>
          <p:cNvSpPr/>
          <p:nvPr/>
        </p:nvSpPr>
        <p:spPr>
          <a:xfrm>
            <a:off x="2966880" y="4190760"/>
            <a:ext cx="360" cy="457200"/>
          </a:xfrm>
          <a:prstGeom prst="line">
            <a:avLst/>
          </a:prstGeom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63" name="Line 6"/>
          <p:cNvSpPr/>
          <p:nvPr/>
        </p:nvSpPr>
        <p:spPr>
          <a:xfrm>
            <a:off x="3505080" y="3733560"/>
            <a:ext cx="609480" cy="360"/>
          </a:xfrm>
          <a:prstGeom prst="line">
            <a:avLst/>
          </a:prstGeom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64" name="Line 7"/>
          <p:cNvSpPr/>
          <p:nvPr/>
        </p:nvSpPr>
        <p:spPr>
          <a:xfrm>
            <a:off x="2966880" y="2743200"/>
            <a:ext cx="360" cy="533160"/>
          </a:xfrm>
          <a:prstGeom prst="line">
            <a:avLst/>
          </a:prstGeom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65" name="AutoShape 8"/>
          <p:cNvSpPr/>
          <p:nvPr/>
        </p:nvSpPr>
        <p:spPr>
          <a:xfrm>
            <a:off x="5833920" y="1828800"/>
            <a:ext cx="3123720" cy="41144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66" name="Text Box 9"/>
          <p:cNvSpPr/>
          <p:nvPr/>
        </p:nvSpPr>
        <p:spPr>
          <a:xfrm>
            <a:off x="1831081" y="3735361"/>
            <a:ext cx="605785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1</a:t>
            </a:r>
            <a:endParaRPr lang="en-CA" sz="1400" spc="-1">
              <a:latin typeface="Arial"/>
            </a:endParaRPr>
          </a:p>
        </p:txBody>
      </p:sp>
      <p:sp>
        <p:nvSpPr>
          <p:cNvPr id="967" name="Text Box 10"/>
          <p:cNvSpPr/>
          <p:nvPr/>
        </p:nvSpPr>
        <p:spPr>
          <a:xfrm>
            <a:off x="2969041" y="2820961"/>
            <a:ext cx="605785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2</a:t>
            </a:r>
            <a:endParaRPr lang="en-CA" sz="1400" spc="-1">
              <a:latin typeface="Arial"/>
            </a:endParaRPr>
          </a:p>
        </p:txBody>
      </p:sp>
      <p:sp>
        <p:nvSpPr>
          <p:cNvPr id="968" name="Text Box 11"/>
          <p:cNvSpPr/>
          <p:nvPr/>
        </p:nvSpPr>
        <p:spPr>
          <a:xfrm>
            <a:off x="3507241" y="3735361"/>
            <a:ext cx="605785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3</a:t>
            </a:r>
            <a:endParaRPr lang="en-CA" sz="1400" spc="-1">
              <a:latin typeface="Arial"/>
            </a:endParaRPr>
          </a:p>
        </p:txBody>
      </p:sp>
      <p:sp>
        <p:nvSpPr>
          <p:cNvPr id="969" name="Text Box 12"/>
          <p:cNvSpPr/>
          <p:nvPr/>
        </p:nvSpPr>
        <p:spPr>
          <a:xfrm>
            <a:off x="2969041" y="4268881"/>
            <a:ext cx="605785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4</a:t>
            </a:r>
            <a:endParaRPr lang="en-CA" sz="1400" spc="-1">
              <a:latin typeface="Arial"/>
            </a:endParaRPr>
          </a:p>
        </p:txBody>
      </p:sp>
      <p:grpSp>
        <p:nvGrpSpPr>
          <p:cNvPr id="970" name="Group 13"/>
          <p:cNvGrpSpPr/>
          <p:nvPr/>
        </p:nvGrpSpPr>
        <p:grpSpPr>
          <a:xfrm>
            <a:off x="4462320" y="2514600"/>
            <a:ext cx="1523880" cy="2667240"/>
            <a:chOff x="2938320" y="2514600"/>
            <a:chExt cx="1523880" cy="2667240"/>
          </a:xfrm>
        </p:grpSpPr>
        <p:sp>
          <p:nvSpPr>
            <p:cNvPr id="971" name="Line 14"/>
            <p:cNvSpPr/>
            <p:nvPr/>
          </p:nvSpPr>
          <p:spPr>
            <a:xfrm>
              <a:off x="2938320" y="2514600"/>
              <a:ext cx="152388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2" name="Line 15"/>
            <p:cNvSpPr/>
            <p:nvPr/>
          </p:nvSpPr>
          <p:spPr>
            <a:xfrm>
              <a:off x="2938320" y="3429000"/>
              <a:ext cx="152388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3" name="Line 16"/>
            <p:cNvSpPr/>
            <p:nvPr/>
          </p:nvSpPr>
          <p:spPr>
            <a:xfrm>
              <a:off x="2938320" y="4267080"/>
              <a:ext cx="152388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4" name="Line 17"/>
            <p:cNvSpPr/>
            <p:nvPr/>
          </p:nvSpPr>
          <p:spPr>
            <a:xfrm>
              <a:off x="2938320" y="5181480"/>
              <a:ext cx="152388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975" name="Group 18"/>
          <p:cNvGrpSpPr/>
          <p:nvPr/>
        </p:nvGrpSpPr>
        <p:grpSpPr>
          <a:xfrm>
            <a:off x="8500800" y="2514600"/>
            <a:ext cx="1524240" cy="2667240"/>
            <a:chOff x="6976800" y="2514600"/>
            <a:chExt cx="1524240" cy="2667240"/>
          </a:xfrm>
        </p:grpSpPr>
        <p:sp>
          <p:nvSpPr>
            <p:cNvPr id="976" name="Line 19"/>
            <p:cNvSpPr/>
            <p:nvPr/>
          </p:nvSpPr>
          <p:spPr>
            <a:xfrm>
              <a:off x="6976800" y="2514600"/>
              <a:ext cx="152424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7" name="Line 20"/>
            <p:cNvSpPr/>
            <p:nvPr/>
          </p:nvSpPr>
          <p:spPr>
            <a:xfrm>
              <a:off x="6976800" y="3429000"/>
              <a:ext cx="152424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8" name="Line 21"/>
            <p:cNvSpPr/>
            <p:nvPr/>
          </p:nvSpPr>
          <p:spPr>
            <a:xfrm>
              <a:off x="6976800" y="4267080"/>
              <a:ext cx="152424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79" name="Line 22"/>
            <p:cNvSpPr/>
            <p:nvPr/>
          </p:nvSpPr>
          <p:spPr>
            <a:xfrm>
              <a:off x="6976800" y="5181480"/>
              <a:ext cx="1524240" cy="360"/>
            </a:xfrm>
            <a:prstGeom prst="line">
              <a:avLst/>
            </a:prstGeom>
            <a:ln w="1905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980" name="Text Box 23"/>
          <p:cNvSpPr/>
          <p:nvPr/>
        </p:nvSpPr>
        <p:spPr>
          <a:xfrm>
            <a:off x="4542601" y="2211481"/>
            <a:ext cx="1201781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1, ingress</a:t>
            </a:r>
            <a:endParaRPr lang="en-CA" sz="1400" spc="-1">
              <a:latin typeface="Arial"/>
            </a:endParaRPr>
          </a:p>
        </p:txBody>
      </p:sp>
      <p:sp>
        <p:nvSpPr>
          <p:cNvPr id="981" name="Text Box 24"/>
          <p:cNvSpPr/>
          <p:nvPr/>
        </p:nvSpPr>
        <p:spPr>
          <a:xfrm>
            <a:off x="9032160" y="2211481"/>
            <a:ext cx="1155422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1, egress</a:t>
            </a:r>
            <a:endParaRPr lang="en-CA" sz="1400" spc="-1">
              <a:latin typeface="Arial"/>
            </a:endParaRPr>
          </a:p>
        </p:txBody>
      </p:sp>
      <p:sp>
        <p:nvSpPr>
          <p:cNvPr id="982" name="Text Box 25"/>
          <p:cNvSpPr/>
          <p:nvPr/>
        </p:nvSpPr>
        <p:spPr>
          <a:xfrm>
            <a:off x="4542601" y="3125881"/>
            <a:ext cx="1201781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2, ingress</a:t>
            </a:r>
            <a:endParaRPr lang="en-CA" sz="1400" spc="-1">
              <a:latin typeface="Arial"/>
            </a:endParaRPr>
          </a:p>
        </p:txBody>
      </p:sp>
      <p:sp>
        <p:nvSpPr>
          <p:cNvPr id="983" name="Text Box 26"/>
          <p:cNvSpPr/>
          <p:nvPr/>
        </p:nvSpPr>
        <p:spPr>
          <a:xfrm>
            <a:off x="9032160" y="3125881"/>
            <a:ext cx="1155422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2, egress</a:t>
            </a:r>
            <a:endParaRPr lang="en-CA" sz="1400" spc="-1">
              <a:latin typeface="Arial"/>
            </a:endParaRPr>
          </a:p>
        </p:txBody>
      </p:sp>
      <p:sp>
        <p:nvSpPr>
          <p:cNvPr id="984" name="Text Box 27"/>
          <p:cNvSpPr/>
          <p:nvPr/>
        </p:nvSpPr>
        <p:spPr>
          <a:xfrm>
            <a:off x="4542601" y="3963961"/>
            <a:ext cx="1201781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3, ingress</a:t>
            </a:r>
            <a:endParaRPr lang="en-CA" sz="1400" spc="-1">
              <a:latin typeface="Arial"/>
            </a:endParaRPr>
          </a:p>
        </p:txBody>
      </p:sp>
      <p:sp>
        <p:nvSpPr>
          <p:cNvPr id="985" name="Text Box 28"/>
          <p:cNvSpPr/>
          <p:nvPr/>
        </p:nvSpPr>
        <p:spPr>
          <a:xfrm>
            <a:off x="9032160" y="3963961"/>
            <a:ext cx="1155422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3, egress</a:t>
            </a:r>
            <a:endParaRPr lang="en-CA" sz="1400" spc="-1">
              <a:latin typeface="Arial"/>
            </a:endParaRPr>
          </a:p>
        </p:txBody>
      </p:sp>
      <p:sp>
        <p:nvSpPr>
          <p:cNvPr id="986" name="Text Box 29"/>
          <p:cNvSpPr/>
          <p:nvPr/>
        </p:nvSpPr>
        <p:spPr>
          <a:xfrm>
            <a:off x="4542601" y="4878361"/>
            <a:ext cx="1201781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4, ingress</a:t>
            </a:r>
            <a:endParaRPr lang="en-CA" sz="1400" spc="-1">
              <a:latin typeface="Arial"/>
            </a:endParaRPr>
          </a:p>
        </p:txBody>
      </p:sp>
      <p:sp>
        <p:nvSpPr>
          <p:cNvPr id="987" name="Text Box 30"/>
          <p:cNvSpPr/>
          <p:nvPr/>
        </p:nvSpPr>
        <p:spPr>
          <a:xfrm>
            <a:off x="9032160" y="4878361"/>
            <a:ext cx="1155422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Link 4, egress</a:t>
            </a:r>
            <a:endParaRPr lang="en-CA" sz="1400" spc="-1">
              <a:latin typeface="Arial"/>
            </a:endParaRPr>
          </a:p>
        </p:txBody>
      </p:sp>
      <p:grpSp>
        <p:nvGrpSpPr>
          <p:cNvPr id="988" name="Group 31"/>
          <p:cNvGrpSpPr/>
          <p:nvPr/>
        </p:nvGrpSpPr>
        <p:grpSpPr>
          <a:xfrm>
            <a:off x="7815360" y="2286000"/>
            <a:ext cx="914040" cy="533160"/>
            <a:chOff x="6291360" y="2286000"/>
            <a:chExt cx="914040" cy="533160"/>
          </a:xfrm>
        </p:grpSpPr>
        <p:sp>
          <p:nvSpPr>
            <p:cNvPr id="989" name="Freeform 32"/>
            <p:cNvSpPr/>
            <p:nvPr/>
          </p:nvSpPr>
          <p:spPr>
            <a:xfrm>
              <a:off x="6291360" y="2286000"/>
              <a:ext cx="914040" cy="533160"/>
            </a:xfrm>
            <a:custGeom>
              <a:avLst/>
              <a:gdLst/>
              <a:ahLst/>
              <a:cxnLst/>
              <a:rect l="l" t="t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90" name="Line 33"/>
            <p:cNvSpPr/>
            <p:nvPr/>
          </p:nvSpPr>
          <p:spPr>
            <a:xfrm>
              <a:off x="6900840" y="2438280"/>
              <a:ext cx="360" cy="22860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991" name="Group 34"/>
          <p:cNvGrpSpPr/>
          <p:nvPr/>
        </p:nvGrpSpPr>
        <p:grpSpPr>
          <a:xfrm>
            <a:off x="7815360" y="3124080"/>
            <a:ext cx="914040" cy="533160"/>
            <a:chOff x="6291360" y="3124080"/>
            <a:chExt cx="914040" cy="533160"/>
          </a:xfrm>
        </p:grpSpPr>
        <p:sp>
          <p:nvSpPr>
            <p:cNvPr id="992" name="Freeform 35"/>
            <p:cNvSpPr/>
            <p:nvPr/>
          </p:nvSpPr>
          <p:spPr>
            <a:xfrm>
              <a:off x="6291360" y="3124080"/>
              <a:ext cx="914040" cy="533160"/>
            </a:xfrm>
            <a:custGeom>
              <a:avLst/>
              <a:gdLst/>
              <a:ahLst/>
              <a:cxnLst/>
              <a:rect l="l" t="t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93" name="Line 36"/>
            <p:cNvSpPr/>
            <p:nvPr/>
          </p:nvSpPr>
          <p:spPr>
            <a:xfrm>
              <a:off x="6900840" y="3276360"/>
              <a:ext cx="360" cy="22860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994" name="Group 37"/>
          <p:cNvGrpSpPr/>
          <p:nvPr/>
        </p:nvGrpSpPr>
        <p:grpSpPr>
          <a:xfrm>
            <a:off x="7815360" y="3962520"/>
            <a:ext cx="914040" cy="533160"/>
            <a:chOff x="6291360" y="3962520"/>
            <a:chExt cx="914040" cy="533160"/>
          </a:xfrm>
        </p:grpSpPr>
        <p:sp>
          <p:nvSpPr>
            <p:cNvPr id="995" name="Freeform 38"/>
            <p:cNvSpPr/>
            <p:nvPr/>
          </p:nvSpPr>
          <p:spPr>
            <a:xfrm>
              <a:off x="6291360" y="3962520"/>
              <a:ext cx="914040" cy="533160"/>
            </a:xfrm>
            <a:custGeom>
              <a:avLst/>
              <a:gdLst/>
              <a:ahLst/>
              <a:cxnLst/>
              <a:rect l="l" t="t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96" name="Line 39"/>
            <p:cNvSpPr/>
            <p:nvPr/>
          </p:nvSpPr>
          <p:spPr>
            <a:xfrm>
              <a:off x="6900840" y="4114800"/>
              <a:ext cx="360" cy="22860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997" name="Group 40"/>
          <p:cNvGrpSpPr/>
          <p:nvPr/>
        </p:nvGrpSpPr>
        <p:grpSpPr>
          <a:xfrm>
            <a:off x="7815360" y="4876920"/>
            <a:ext cx="914040" cy="533160"/>
            <a:chOff x="6291360" y="4876920"/>
            <a:chExt cx="914040" cy="533160"/>
          </a:xfrm>
        </p:grpSpPr>
        <p:sp>
          <p:nvSpPr>
            <p:cNvPr id="998" name="Freeform 41"/>
            <p:cNvSpPr/>
            <p:nvPr/>
          </p:nvSpPr>
          <p:spPr>
            <a:xfrm>
              <a:off x="6291360" y="4876920"/>
              <a:ext cx="914040" cy="533160"/>
            </a:xfrm>
            <a:custGeom>
              <a:avLst/>
              <a:gdLst/>
              <a:ahLst/>
              <a:cxnLst/>
              <a:rect l="l" t="t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99" name="Line 42"/>
            <p:cNvSpPr/>
            <p:nvPr/>
          </p:nvSpPr>
          <p:spPr>
            <a:xfrm>
              <a:off x="6900840" y="5029200"/>
              <a:ext cx="360" cy="228600"/>
            </a:xfrm>
            <a:prstGeom prst="line">
              <a:avLst/>
            </a:prstGeom>
            <a:ln w="381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000" name="Group 43"/>
          <p:cNvGrpSpPr/>
          <p:nvPr/>
        </p:nvGrpSpPr>
        <p:grpSpPr>
          <a:xfrm>
            <a:off x="6748320" y="2514600"/>
            <a:ext cx="1066680" cy="2667240"/>
            <a:chOff x="5224320" y="2514600"/>
            <a:chExt cx="1066680" cy="2667240"/>
          </a:xfrm>
        </p:grpSpPr>
        <p:grpSp>
          <p:nvGrpSpPr>
            <p:cNvPr id="1001" name="Group 44"/>
            <p:cNvGrpSpPr/>
            <p:nvPr/>
          </p:nvGrpSpPr>
          <p:grpSpPr>
            <a:xfrm>
              <a:off x="5224320" y="2514600"/>
              <a:ext cx="1066680" cy="2666880"/>
              <a:chOff x="5224320" y="2514600"/>
              <a:chExt cx="1066680" cy="2666880"/>
            </a:xfrm>
          </p:grpSpPr>
          <p:sp>
            <p:nvSpPr>
              <p:cNvPr id="1002" name="Line 45"/>
              <p:cNvSpPr/>
              <p:nvPr/>
            </p:nvSpPr>
            <p:spPr>
              <a:xfrm>
                <a:off x="5224320" y="2514600"/>
                <a:ext cx="10666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03" name="Line 46"/>
              <p:cNvSpPr/>
              <p:nvPr/>
            </p:nvSpPr>
            <p:spPr>
              <a:xfrm flipV="1">
                <a:off x="5224320" y="2514600"/>
                <a:ext cx="1066680" cy="9144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04" name="Line 47"/>
              <p:cNvSpPr/>
              <p:nvPr/>
            </p:nvSpPr>
            <p:spPr>
              <a:xfrm flipV="1">
                <a:off x="5224320" y="2590560"/>
                <a:ext cx="1066680" cy="167652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05" name="Line 48"/>
              <p:cNvSpPr/>
              <p:nvPr/>
            </p:nvSpPr>
            <p:spPr>
              <a:xfrm flipV="1">
                <a:off x="5224320" y="2666880"/>
                <a:ext cx="1066680" cy="251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006" name="Group 49"/>
            <p:cNvGrpSpPr/>
            <p:nvPr/>
          </p:nvGrpSpPr>
          <p:grpSpPr>
            <a:xfrm>
              <a:off x="5224320" y="2514600"/>
              <a:ext cx="1066680" cy="2667240"/>
              <a:chOff x="5224320" y="2514600"/>
              <a:chExt cx="1066680" cy="2667240"/>
            </a:xfrm>
          </p:grpSpPr>
          <p:sp>
            <p:nvSpPr>
              <p:cNvPr id="1007" name="Line 50"/>
              <p:cNvSpPr/>
              <p:nvPr/>
            </p:nvSpPr>
            <p:spPr>
              <a:xfrm>
                <a:off x="5224320" y="5181480"/>
                <a:ext cx="106668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08" name="Line 51"/>
              <p:cNvSpPr/>
              <p:nvPr/>
            </p:nvSpPr>
            <p:spPr>
              <a:xfrm>
                <a:off x="5224320" y="4267080"/>
                <a:ext cx="1066680" cy="9144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09" name="Line 52"/>
              <p:cNvSpPr/>
              <p:nvPr/>
            </p:nvSpPr>
            <p:spPr>
              <a:xfrm>
                <a:off x="5224320" y="3429000"/>
                <a:ext cx="1066680" cy="167616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0" name="Line 53"/>
              <p:cNvSpPr/>
              <p:nvPr/>
            </p:nvSpPr>
            <p:spPr>
              <a:xfrm>
                <a:off x="5224320" y="2514600"/>
                <a:ext cx="1066680" cy="25146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dash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011" name="Group 54"/>
            <p:cNvGrpSpPr/>
            <p:nvPr/>
          </p:nvGrpSpPr>
          <p:grpSpPr>
            <a:xfrm>
              <a:off x="5224320" y="2514600"/>
              <a:ext cx="1066680" cy="2666880"/>
              <a:chOff x="5224320" y="2514600"/>
              <a:chExt cx="1066680" cy="2666880"/>
            </a:xfrm>
          </p:grpSpPr>
          <p:sp>
            <p:nvSpPr>
              <p:cNvPr id="1012" name="Line 55"/>
              <p:cNvSpPr/>
              <p:nvPr/>
            </p:nvSpPr>
            <p:spPr>
              <a:xfrm>
                <a:off x="5224320" y="2514600"/>
                <a:ext cx="1066680" cy="76176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3" name="Line 56"/>
              <p:cNvSpPr/>
              <p:nvPr/>
            </p:nvSpPr>
            <p:spPr>
              <a:xfrm flipV="1">
                <a:off x="5224320" y="3352680"/>
                <a:ext cx="1066680" cy="7632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4" name="Line 57"/>
              <p:cNvSpPr/>
              <p:nvPr/>
            </p:nvSpPr>
            <p:spPr>
              <a:xfrm flipV="1">
                <a:off x="5224320" y="3429000"/>
                <a:ext cx="1066680" cy="83808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5" name="Line 58"/>
              <p:cNvSpPr/>
              <p:nvPr/>
            </p:nvSpPr>
            <p:spPr>
              <a:xfrm flipV="1">
                <a:off x="5224320" y="3581280"/>
                <a:ext cx="1066680" cy="16002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016" name="Group 59"/>
            <p:cNvGrpSpPr/>
            <p:nvPr/>
          </p:nvGrpSpPr>
          <p:grpSpPr>
            <a:xfrm>
              <a:off x="5224320" y="2514600"/>
              <a:ext cx="1066680" cy="2666880"/>
              <a:chOff x="5224320" y="2514600"/>
              <a:chExt cx="1066680" cy="2666880"/>
            </a:xfrm>
          </p:grpSpPr>
          <p:sp>
            <p:nvSpPr>
              <p:cNvPr id="1017" name="Line 60"/>
              <p:cNvSpPr/>
              <p:nvPr/>
            </p:nvSpPr>
            <p:spPr>
              <a:xfrm flipV="1">
                <a:off x="5224320" y="4419360"/>
                <a:ext cx="1066680" cy="76212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8" name="Line 61"/>
              <p:cNvSpPr/>
              <p:nvPr/>
            </p:nvSpPr>
            <p:spPr>
              <a:xfrm>
                <a:off x="5224320" y="4267080"/>
                <a:ext cx="1066680" cy="7632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9" name="Line 62"/>
              <p:cNvSpPr/>
              <p:nvPr/>
            </p:nvSpPr>
            <p:spPr>
              <a:xfrm>
                <a:off x="5224320" y="3429000"/>
                <a:ext cx="1066680" cy="83808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20" name="Line 63"/>
              <p:cNvSpPr/>
              <p:nvPr/>
            </p:nvSpPr>
            <p:spPr>
              <a:xfrm>
                <a:off x="5224320" y="2514600"/>
                <a:ext cx="1066680" cy="1600200"/>
              </a:xfrm>
              <a:prstGeom prst="line">
                <a:avLst/>
              </a:prstGeom>
              <a:ln w="9525">
                <a:solidFill>
                  <a:srgbClr val="000000"/>
                </a:solidFill>
                <a:prstDash val="sysDot"/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021" name="Rectangle 64"/>
          <p:cNvSpPr/>
          <p:nvPr/>
        </p:nvSpPr>
        <p:spPr>
          <a:xfrm>
            <a:off x="5986560" y="2286000"/>
            <a:ext cx="761760" cy="53316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Choose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Egress</a:t>
            </a:r>
            <a:endParaRPr lang="en-CA" sz="1600" spc="-1">
              <a:latin typeface="Arial"/>
            </a:endParaRPr>
          </a:p>
        </p:txBody>
      </p:sp>
      <p:sp>
        <p:nvSpPr>
          <p:cNvPr id="1022" name="Rectangle 65"/>
          <p:cNvSpPr/>
          <p:nvPr/>
        </p:nvSpPr>
        <p:spPr>
          <a:xfrm>
            <a:off x="5986560" y="3124080"/>
            <a:ext cx="761760" cy="53316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Choose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Egress</a:t>
            </a:r>
            <a:endParaRPr lang="en-CA" sz="1600" spc="-1">
              <a:latin typeface="Arial"/>
            </a:endParaRPr>
          </a:p>
        </p:txBody>
      </p:sp>
      <p:sp>
        <p:nvSpPr>
          <p:cNvPr id="1023" name="Rectangle 66"/>
          <p:cNvSpPr/>
          <p:nvPr/>
        </p:nvSpPr>
        <p:spPr>
          <a:xfrm>
            <a:off x="5986560" y="3962520"/>
            <a:ext cx="761760" cy="53316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Choose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Egress</a:t>
            </a:r>
            <a:endParaRPr lang="en-CA" sz="1600" spc="-1">
              <a:latin typeface="Arial"/>
            </a:endParaRPr>
          </a:p>
        </p:txBody>
      </p:sp>
      <p:sp>
        <p:nvSpPr>
          <p:cNvPr id="1024" name="Rectangle 67"/>
          <p:cNvSpPr/>
          <p:nvPr/>
        </p:nvSpPr>
        <p:spPr>
          <a:xfrm>
            <a:off x="5986560" y="4876920"/>
            <a:ext cx="761760" cy="53316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Choose</a:t>
            </a:r>
            <a:endParaRPr lang="en-CA" sz="16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Egress</a:t>
            </a:r>
            <a:endParaRPr lang="en-CA" sz="1600" spc="-1">
              <a:latin typeface="Arial"/>
            </a:endParaRPr>
          </a:p>
        </p:txBody>
      </p:sp>
      <p:grpSp>
        <p:nvGrpSpPr>
          <p:cNvPr id="1025" name="Group 68"/>
          <p:cNvGrpSpPr/>
          <p:nvPr/>
        </p:nvGrpSpPr>
        <p:grpSpPr>
          <a:xfrm>
            <a:off x="2204760" y="3581280"/>
            <a:ext cx="1218960" cy="304560"/>
            <a:chOff x="680760" y="3581280"/>
            <a:chExt cx="1218960" cy="304560"/>
          </a:xfrm>
        </p:grpSpPr>
        <p:sp>
          <p:nvSpPr>
            <p:cNvPr id="1026" name="Rectangle 69"/>
            <p:cNvSpPr/>
            <p:nvPr/>
          </p:nvSpPr>
          <p:spPr>
            <a:xfrm>
              <a:off x="971640" y="3581280"/>
              <a:ext cx="547200" cy="3045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1027" name="Group 70"/>
            <p:cNvGrpSpPr/>
            <p:nvPr/>
          </p:nvGrpSpPr>
          <p:grpSpPr>
            <a:xfrm>
              <a:off x="680760" y="3657600"/>
              <a:ext cx="194040" cy="152280"/>
              <a:chOff x="680760" y="3657600"/>
              <a:chExt cx="194040" cy="152280"/>
            </a:xfrm>
          </p:grpSpPr>
          <p:sp>
            <p:nvSpPr>
              <p:cNvPr id="1028" name="Line 71"/>
              <p:cNvSpPr/>
              <p:nvPr/>
            </p:nvSpPr>
            <p:spPr>
              <a:xfrm>
                <a:off x="874440" y="3657600"/>
                <a:ext cx="360" cy="152280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29" name="Line 72"/>
              <p:cNvSpPr/>
              <p:nvPr/>
            </p:nvSpPr>
            <p:spPr>
              <a:xfrm>
                <a:off x="777600" y="3657600"/>
                <a:ext cx="360" cy="15228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30" name="Line 73"/>
              <p:cNvSpPr/>
              <p:nvPr/>
            </p:nvSpPr>
            <p:spPr>
              <a:xfrm>
                <a:off x="680760" y="3657600"/>
                <a:ext cx="360" cy="15228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031" name="Rectangle 74"/>
            <p:cNvSpPr/>
            <p:nvPr/>
          </p:nvSpPr>
          <p:spPr>
            <a:xfrm>
              <a:off x="1519200" y="3581280"/>
              <a:ext cx="380520" cy="3045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“4”</a:t>
              </a:r>
              <a:endParaRPr lang="en-CA" sz="1600" spc="-1">
                <a:latin typeface="Arial"/>
              </a:endParaRPr>
            </a:p>
          </p:txBody>
        </p:sp>
      </p:grpSp>
      <p:grpSp>
        <p:nvGrpSpPr>
          <p:cNvPr id="1032" name="Group 75"/>
          <p:cNvGrpSpPr/>
          <p:nvPr/>
        </p:nvGrpSpPr>
        <p:grpSpPr>
          <a:xfrm>
            <a:off x="3271800" y="2286000"/>
            <a:ext cx="1218600" cy="304560"/>
            <a:chOff x="1747800" y="2286000"/>
            <a:chExt cx="1218600" cy="304560"/>
          </a:xfrm>
        </p:grpSpPr>
        <p:sp>
          <p:nvSpPr>
            <p:cNvPr id="1033" name="Rectangle 76"/>
            <p:cNvSpPr/>
            <p:nvPr/>
          </p:nvSpPr>
          <p:spPr>
            <a:xfrm>
              <a:off x="2038320" y="2286000"/>
              <a:ext cx="547200" cy="3045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1034" name="Group 77"/>
            <p:cNvGrpSpPr/>
            <p:nvPr/>
          </p:nvGrpSpPr>
          <p:grpSpPr>
            <a:xfrm>
              <a:off x="1747800" y="2361960"/>
              <a:ext cx="194040" cy="152640"/>
              <a:chOff x="1747800" y="2361960"/>
              <a:chExt cx="194040" cy="152640"/>
            </a:xfrm>
          </p:grpSpPr>
          <p:sp>
            <p:nvSpPr>
              <p:cNvPr id="1035" name="Line 78"/>
              <p:cNvSpPr/>
              <p:nvPr/>
            </p:nvSpPr>
            <p:spPr>
              <a:xfrm>
                <a:off x="1941480" y="2361960"/>
                <a:ext cx="360" cy="152640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36" name="Line 79"/>
              <p:cNvSpPr/>
              <p:nvPr/>
            </p:nvSpPr>
            <p:spPr>
              <a:xfrm>
                <a:off x="1844640" y="2361960"/>
                <a:ext cx="360" cy="152640"/>
              </a:xfrm>
              <a:prstGeom prst="line">
                <a:avLst/>
              </a:prstGeom>
              <a:ln w="1905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37" name="Line 80"/>
              <p:cNvSpPr/>
              <p:nvPr/>
            </p:nvSpPr>
            <p:spPr>
              <a:xfrm>
                <a:off x="1747800" y="2361960"/>
                <a:ext cx="360" cy="15264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038" name="Rectangle 81"/>
            <p:cNvSpPr/>
            <p:nvPr/>
          </p:nvSpPr>
          <p:spPr>
            <a:xfrm>
              <a:off x="2585880" y="2286000"/>
              <a:ext cx="380520" cy="3045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spc="-1">
                  <a:solidFill>
                    <a:srgbClr val="000000"/>
                  </a:solidFill>
                  <a:latin typeface="Calibri"/>
                </a:rPr>
                <a:t>“4”</a:t>
              </a:r>
              <a:endParaRPr lang="en-CA" sz="1600" spc="-1">
                <a:latin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75821-98D4-1425-022A-0F93743D5C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Packet Switching – Simple Switch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006 -4.44444E-006 L -3.33333E-006 0.2 E">
                                      <p:cBhvr>
                                        <p:cTn id="15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2 0.01111 L 0.12891 0.01111 " rAng="0" ptsTypes="AA">
                                      <p:cBhvr>
                                        <p:cTn id="2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Class="pat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 0.01111 L 0.32266 0.38819 " rAng="0" ptsTypes="AA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831 0.38842 L 0.53841 0.39838 " rAng="0" ptsTypes="AA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3" descr="oneFlow"/>
          <p:cNvPicPr/>
          <p:nvPr/>
        </p:nvPicPr>
        <p:blipFill>
          <a:blip r:embed="rId3"/>
          <a:stretch/>
        </p:blipFill>
        <p:spPr>
          <a:xfrm>
            <a:off x="365091" y="3589200"/>
            <a:ext cx="3962160" cy="2974680"/>
          </a:xfrm>
          <a:prstGeom prst="rect">
            <a:avLst/>
          </a:prstGeom>
          <a:ln w="0">
            <a:noFill/>
          </a:ln>
        </p:spPr>
      </p:pic>
      <p:pic>
        <p:nvPicPr>
          <p:cNvPr id="1044" name="Picture 4" descr="manyFlows"/>
          <p:cNvPicPr/>
          <p:nvPr/>
        </p:nvPicPr>
        <p:blipFill>
          <a:blip r:embed="rId4"/>
          <a:stretch/>
        </p:blipFill>
        <p:spPr>
          <a:xfrm>
            <a:off x="8229600" y="3589200"/>
            <a:ext cx="3505200" cy="2974680"/>
          </a:xfrm>
          <a:prstGeom prst="rect">
            <a:avLst/>
          </a:prstGeom>
          <a:ln w="0">
            <a:noFill/>
          </a:ln>
        </p:spPr>
      </p:pic>
      <p:pic>
        <p:nvPicPr>
          <p:cNvPr id="1045" name="Picture 5" descr="twoFlows"/>
          <p:cNvPicPr/>
          <p:nvPr/>
        </p:nvPicPr>
        <p:blipFill>
          <a:blip r:embed="rId5"/>
          <a:stretch/>
        </p:blipFill>
        <p:spPr>
          <a:xfrm>
            <a:off x="4402450" y="3589200"/>
            <a:ext cx="3962662" cy="2974680"/>
          </a:xfrm>
          <a:prstGeom prst="rect">
            <a:avLst/>
          </a:prstGeom>
          <a:ln w="0">
            <a:noFill/>
          </a:ln>
        </p:spPr>
      </p:pic>
      <p:sp>
        <p:nvSpPr>
          <p:cNvPr id="1046" name="Text Box 6"/>
          <p:cNvSpPr/>
          <p:nvPr/>
        </p:nvSpPr>
        <p:spPr>
          <a:xfrm>
            <a:off x="3429000" y="6216677"/>
            <a:ext cx="516273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time</a:t>
            </a:r>
            <a:endParaRPr lang="en-CA" sz="1400" spc="-1">
              <a:latin typeface="Arial"/>
            </a:endParaRPr>
          </a:p>
        </p:txBody>
      </p:sp>
      <p:sp>
        <p:nvSpPr>
          <p:cNvPr id="1049" name="Text Box 9"/>
          <p:cNvSpPr/>
          <p:nvPr/>
        </p:nvSpPr>
        <p:spPr>
          <a:xfrm>
            <a:off x="440289" y="3789509"/>
            <a:ext cx="473761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rate</a:t>
            </a:r>
            <a:endParaRPr lang="en-CA" sz="1400" spc="-1">
              <a:latin typeface="Arial"/>
            </a:endParaRPr>
          </a:p>
        </p:txBody>
      </p:sp>
      <p:sp>
        <p:nvSpPr>
          <p:cNvPr id="1050" name="Text Box 10"/>
          <p:cNvSpPr/>
          <p:nvPr/>
        </p:nvSpPr>
        <p:spPr>
          <a:xfrm>
            <a:off x="1726871" y="3383850"/>
            <a:ext cx="131444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One flow</a:t>
            </a:r>
            <a:endParaRPr lang="en-CA" sz="2400" spc="-1">
              <a:latin typeface="Arial"/>
            </a:endParaRPr>
          </a:p>
        </p:txBody>
      </p:sp>
      <p:sp>
        <p:nvSpPr>
          <p:cNvPr id="1051" name="Text Box 11"/>
          <p:cNvSpPr/>
          <p:nvPr/>
        </p:nvSpPr>
        <p:spPr>
          <a:xfrm>
            <a:off x="5763681" y="3401471"/>
            <a:ext cx="142883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Two flows</a:t>
            </a:r>
            <a:endParaRPr lang="en-CA" sz="2400" spc="-1">
              <a:latin typeface="Arial"/>
            </a:endParaRPr>
          </a:p>
        </p:txBody>
      </p:sp>
      <p:sp>
        <p:nvSpPr>
          <p:cNvPr id="1052" name="AutoShape 12"/>
          <p:cNvSpPr/>
          <p:nvPr/>
        </p:nvSpPr>
        <p:spPr>
          <a:xfrm rot="19210264">
            <a:off x="7255165" y="3624587"/>
            <a:ext cx="1142640" cy="380520"/>
          </a:xfrm>
          <a:prstGeom prst="wedgeRectCallout">
            <a:avLst>
              <a:gd name="adj1" fmla="val -131111"/>
              <a:gd name="adj2" fmla="val 88097"/>
            </a:avLst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Average rate</a:t>
            </a:r>
            <a:endParaRPr lang="en-CA" sz="1400" spc="-1">
              <a:latin typeface="Arial"/>
            </a:endParaRPr>
          </a:p>
        </p:txBody>
      </p:sp>
      <p:sp>
        <p:nvSpPr>
          <p:cNvPr id="1053" name="Text Box 13"/>
          <p:cNvSpPr/>
          <p:nvPr/>
        </p:nvSpPr>
        <p:spPr>
          <a:xfrm>
            <a:off x="9328654" y="3377087"/>
            <a:ext cx="161837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Many flows</a:t>
            </a:r>
            <a:endParaRPr lang="en-CA" sz="2400" spc="-1">
              <a:latin typeface="Arial"/>
            </a:endParaRPr>
          </a:p>
        </p:txBody>
      </p:sp>
      <p:sp>
        <p:nvSpPr>
          <p:cNvPr id="1054" name="Text Box 14"/>
          <p:cNvSpPr/>
          <p:nvPr/>
        </p:nvSpPr>
        <p:spPr>
          <a:xfrm>
            <a:off x="2117640" y="4848120"/>
            <a:ext cx="183960" cy="456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56" name="Text Box 16"/>
          <p:cNvSpPr/>
          <p:nvPr/>
        </p:nvSpPr>
        <p:spPr>
          <a:xfrm>
            <a:off x="10652708" y="3880195"/>
            <a:ext cx="1523520" cy="644877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spcBef>
                <a:spcPts val="601"/>
              </a:spcBef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Average rates of: </a:t>
            </a:r>
            <a:br>
              <a:rPr sz="1200"/>
            </a:br>
            <a:r>
              <a:rPr lang="en-US" sz="1200" spc="-1">
                <a:solidFill>
                  <a:srgbClr val="000000"/>
                </a:solidFill>
                <a:latin typeface="Calibri"/>
              </a:rPr>
              <a:t>1, 2, 10, 100, 1000 flows.</a:t>
            </a:r>
            <a:endParaRPr lang="en-CA" sz="1200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1E529-972C-0341-D597-716AEBB8B6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Statistical Multiplexing – 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05B-6702-D832-A377-32A35A288B78}"/>
              </a:ext>
            </a:extLst>
          </p:cNvPr>
          <p:cNvSpPr txBox="1">
            <a:spLocks/>
          </p:cNvSpPr>
          <p:nvPr/>
        </p:nvSpPr>
        <p:spPr>
          <a:xfrm>
            <a:off x="431800" y="1371600"/>
            <a:ext cx="11379200" cy="2029871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F6A8E6-59C8-76E6-CA8B-1E13195BD1BE}"/>
              </a:ext>
            </a:extLst>
          </p:cNvPr>
          <p:cNvSpPr txBox="1">
            <a:spLocks/>
          </p:cNvSpPr>
          <p:nvPr/>
        </p:nvSpPr>
        <p:spPr>
          <a:xfrm>
            <a:off x="431800" y="1159115"/>
            <a:ext cx="11259030" cy="1888885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Network traffic is bursty, </a:t>
            </a:r>
            <a:r>
              <a:rPr lang="en-US" i="1" kern="0" dirty="0"/>
              <a:t>i.e.</a:t>
            </a:r>
            <a:r>
              <a:rPr lang="en-US" kern="0" dirty="0"/>
              <a:t>, the rate changes frequently</a:t>
            </a:r>
          </a:p>
          <a:p>
            <a:r>
              <a:rPr lang="en-US" kern="0" dirty="0"/>
              <a:t>Peaks from independent flows generally occur at different times</a:t>
            </a:r>
          </a:p>
          <a:p>
            <a:r>
              <a:rPr lang="en-US" kern="0" dirty="0"/>
              <a:t>Conclusion: The more flows we have,  the smoother the aggregate traffic.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8ACCDB92-4DF5-E43D-BD45-05EC75465FB4}"/>
              </a:ext>
            </a:extLst>
          </p:cNvPr>
          <p:cNvSpPr/>
          <p:nvPr/>
        </p:nvSpPr>
        <p:spPr>
          <a:xfrm>
            <a:off x="7462822" y="6219457"/>
            <a:ext cx="516273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time</a:t>
            </a:r>
            <a:endParaRPr lang="en-CA" sz="1400" spc="-1">
              <a:latin typeface="Arial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D0912EE9-C03D-4B64-9F91-21DF557E90B5}"/>
              </a:ext>
            </a:extLst>
          </p:cNvPr>
          <p:cNvSpPr/>
          <p:nvPr/>
        </p:nvSpPr>
        <p:spPr>
          <a:xfrm>
            <a:off x="10947024" y="6216676"/>
            <a:ext cx="516273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time</a:t>
            </a:r>
            <a:endParaRPr lang="en-CA" sz="1400" spc="-1"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EA3D8C-E9A1-E94E-0951-975D47F8888F}"/>
                  </a:ext>
                </a:extLst>
              </p14:cNvPr>
              <p14:cNvContentPartPr/>
              <p14:nvPr/>
            </p14:nvContentPartPr>
            <p14:xfrm>
              <a:off x="7357680" y="4212000"/>
              <a:ext cx="21960" cy="4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EA3D8C-E9A1-E94E-0951-975D47F888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8320" y="4202640"/>
                <a:ext cx="40680" cy="6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Line 2"/>
          <p:cNvSpPr/>
          <p:nvPr/>
        </p:nvSpPr>
        <p:spPr>
          <a:xfrm>
            <a:off x="4487880" y="4859160"/>
            <a:ext cx="6858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3" name="Line 3"/>
          <p:cNvSpPr/>
          <p:nvPr/>
        </p:nvSpPr>
        <p:spPr>
          <a:xfrm>
            <a:off x="4487880" y="5392320"/>
            <a:ext cx="6858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4" name="Line 4"/>
          <p:cNvSpPr/>
          <p:nvPr/>
        </p:nvSpPr>
        <p:spPr>
          <a:xfrm>
            <a:off x="5173680" y="4859160"/>
            <a:ext cx="360" cy="533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5" name="Line 5"/>
          <p:cNvSpPr/>
          <p:nvPr/>
        </p:nvSpPr>
        <p:spPr>
          <a:xfrm>
            <a:off x="5021040" y="4859160"/>
            <a:ext cx="360" cy="533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6" name="Line 6"/>
          <p:cNvSpPr/>
          <p:nvPr/>
        </p:nvSpPr>
        <p:spPr>
          <a:xfrm>
            <a:off x="4868760" y="4859160"/>
            <a:ext cx="360" cy="533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7" name="Line 7"/>
          <p:cNvSpPr/>
          <p:nvPr/>
        </p:nvSpPr>
        <p:spPr>
          <a:xfrm>
            <a:off x="5181600" y="5105040"/>
            <a:ext cx="137160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8" name="Line 8"/>
          <p:cNvSpPr/>
          <p:nvPr/>
        </p:nvSpPr>
        <p:spPr>
          <a:xfrm>
            <a:off x="3582840" y="4492320"/>
            <a:ext cx="912960" cy="4604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69" name="Line 9"/>
          <p:cNvSpPr/>
          <p:nvPr/>
        </p:nvSpPr>
        <p:spPr>
          <a:xfrm>
            <a:off x="3582840" y="4825680"/>
            <a:ext cx="952560" cy="2286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70" name="Line 10"/>
          <p:cNvSpPr/>
          <p:nvPr/>
        </p:nvSpPr>
        <p:spPr>
          <a:xfrm flipV="1">
            <a:off x="3544680" y="5181360"/>
            <a:ext cx="951120" cy="5778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071" name="Group 11"/>
          <p:cNvGrpSpPr/>
          <p:nvPr/>
        </p:nvGrpSpPr>
        <p:grpSpPr>
          <a:xfrm>
            <a:off x="3592560" y="5129160"/>
            <a:ext cx="36000" cy="258120"/>
            <a:chOff x="1871640" y="3529080"/>
            <a:chExt cx="36000" cy="258120"/>
          </a:xfrm>
        </p:grpSpPr>
        <p:sp>
          <p:nvSpPr>
            <p:cNvPr id="1072" name="Oval 12"/>
            <p:cNvSpPr/>
            <p:nvPr/>
          </p:nvSpPr>
          <p:spPr>
            <a:xfrm>
              <a:off x="1871640" y="3529080"/>
              <a:ext cx="36000" cy="360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073" name="Oval 13"/>
            <p:cNvSpPr/>
            <p:nvPr/>
          </p:nvSpPr>
          <p:spPr>
            <a:xfrm>
              <a:off x="1871640" y="3639960"/>
              <a:ext cx="36000" cy="360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074" name="Oval 14"/>
            <p:cNvSpPr/>
            <p:nvPr/>
          </p:nvSpPr>
          <p:spPr>
            <a:xfrm>
              <a:off x="1871640" y="3751200"/>
              <a:ext cx="36000" cy="360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075" name="Text Box 15"/>
          <p:cNvSpPr/>
          <p:nvPr/>
        </p:nvSpPr>
        <p:spPr>
          <a:xfrm>
            <a:off x="5373580" y="4803720"/>
            <a:ext cx="1219221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pc="-1">
                <a:solidFill>
                  <a:srgbClr val="000000"/>
                </a:solidFill>
                <a:latin typeface="Calibri"/>
              </a:rPr>
              <a:t>Link rate, </a:t>
            </a:r>
            <a:r>
              <a:rPr lang="en-US" i="1" spc="-1">
                <a:solidFill>
                  <a:srgbClr val="000000"/>
                </a:solidFill>
                <a:latin typeface="Calibri"/>
              </a:rPr>
              <a:t>R</a:t>
            </a:r>
            <a:endParaRPr lang="en-CA" spc="-1">
              <a:latin typeface="Arial"/>
            </a:endParaRPr>
          </a:p>
        </p:txBody>
      </p:sp>
      <p:sp>
        <p:nvSpPr>
          <p:cNvPr id="1076" name="Text Box 16"/>
          <p:cNvSpPr/>
          <p:nvPr/>
        </p:nvSpPr>
        <p:spPr>
          <a:xfrm>
            <a:off x="4599122" y="4498800"/>
            <a:ext cx="519479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i="1" spc="-1">
                <a:solidFill>
                  <a:srgbClr val="000000"/>
                </a:solidFill>
                <a:latin typeface="Calibri"/>
              </a:rPr>
              <a:t>X</a:t>
            </a:r>
            <a:r>
              <a:rPr lang="en-US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US" i="1" spc="-1">
                <a:solidFill>
                  <a:srgbClr val="000000"/>
                </a:solidFill>
                <a:latin typeface="Calibri"/>
              </a:rPr>
              <a:t>t</a:t>
            </a:r>
            <a:r>
              <a:rPr lang="en-US" spc="-1">
                <a:solidFill>
                  <a:srgbClr val="000000"/>
                </a:solidFill>
                <a:latin typeface="Calibri"/>
              </a:rPr>
              <a:t>)</a:t>
            </a:r>
            <a:endParaRPr lang="en-CA" spc="-1">
              <a:latin typeface="Arial"/>
            </a:endParaRPr>
          </a:p>
        </p:txBody>
      </p:sp>
      <p:sp>
        <p:nvSpPr>
          <p:cNvPr id="1077" name="Line 17"/>
          <p:cNvSpPr/>
          <p:nvPr/>
        </p:nvSpPr>
        <p:spPr>
          <a:xfrm flipV="1">
            <a:off x="7185000" y="4281360"/>
            <a:ext cx="360" cy="151920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78" name="Line 18"/>
          <p:cNvSpPr/>
          <p:nvPr/>
        </p:nvSpPr>
        <p:spPr>
          <a:xfrm>
            <a:off x="7185000" y="5800560"/>
            <a:ext cx="259056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79" name="Line 19"/>
          <p:cNvSpPr/>
          <p:nvPr/>
        </p:nvSpPr>
        <p:spPr>
          <a:xfrm>
            <a:off x="7185000" y="4738560"/>
            <a:ext cx="2590560" cy="36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80" name="Freeform 20"/>
          <p:cNvSpPr/>
          <p:nvPr/>
        </p:nvSpPr>
        <p:spPr>
          <a:xfrm>
            <a:off x="7185000" y="4740000"/>
            <a:ext cx="2437920" cy="1036440"/>
          </a:xfrm>
          <a:custGeom>
            <a:avLst/>
            <a:gdLst/>
            <a:ahLst/>
            <a:cxnLst/>
            <a:rect l="l" t="t" r="r" b="b"/>
            <a:pathLst>
              <a:path w="1536" h="653">
                <a:moveTo>
                  <a:pt x="0" y="653"/>
                </a:moveTo>
                <a:cubicBezTo>
                  <a:pt x="72" y="625"/>
                  <a:pt x="144" y="597"/>
                  <a:pt x="192" y="557"/>
                </a:cubicBezTo>
                <a:cubicBezTo>
                  <a:pt x="240" y="517"/>
                  <a:pt x="248" y="437"/>
                  <a:pt x="288" y="413"/>
                </a:cubicBezTo>
                <a:cubicBezTo>
                  <a:pt x="328" y="389"/>
                  <a:pt x="400" y="421"/>
                  <a:pt x="432" y="413"/>
                </a:cubicBezTo>
                <a:cubicBezTo>
                  <a:pt x="464" y="405"/>
                  <a:pt x="464" y="381"/>
                  <a:pt x="480" y="365"/>
                </a:cubicBezTo>
                <a:cubicBezTo>
                  <a:pt x="496" y="349"/>
                  <a:pt x="504" y="325"/>
                  <a:pt x="528" y="317"/>
                </a:cubicBezTo>
                <a:cubicBezTo>
                  <a:pt x="552" y="309"/>
                  <a:pt x="600" y="301"/>
                  <a:pt x="624" y="317"/>
                </a:cubicBezTo>
                <a:cubicBezTo>
                  <a:pt x="648" y="333"/>
                  <a:pt x="656" y="397"/>
                  <a:pt x="672" y="413"/>
                </a:cubicBezTo>
                <a:cubicBezTo>
                  <a:pt x="688" y="429"/>
                  <a:pt x="696" y="429"/>
                  <a:pt x="720" y="413"/>
                </a:cubicBezTo>
                <a:cubicBezTo>
                  <a:pt x="744" y="397"/>
                  <a:pt x="784" y="357"/>
                  <a:pt x="816" y="317"/>
                </a:cubicBezTo>
                <a:cubicBezTo>
                  <a:pt x="848" y="277"/>
                  <a:pt x="888" y="221"/>
                  <a:pt x="912" y="173"/>
                </a:cubicBezTo>
                <a:cubicBezTo>
                  <a:pt x="936" y="125"/>
                  <a:pt x="939" y="57"/>
                  <a:pt x="960" y="29"/>
                </a:cubicBezTo>
                <a:cubicBezTo>
                  <a:pt x="981" y="1"/>
                  <a:pt x="1008" y="9"/>
                  <a:pt x="1036" y="5"/>
                </a:cubicBezTo>
                <a:cubicBezTo>
                  <a:pt x="1064" y="1"/>
                  <a:pt x="1101" y="4"/>
                  <a:pt x="1128" y="5"/>
                </a:cubicBezTo>
                <a:cubicBezTo>
                  <a:pt x="1155" y="6"/>
                  <a:pt x="1177" y="0"/>
                  <a:pt x="1200" y="9"/>
                </a:cubicBezTo>
                <a:cubicBezTo>
                  <a:pt x="1223" y="18"/>
                  <a:pt x="1244" y="30"/>
                  <a:pt x="1268" y="57"/>
                </a:cubicBezTo>
                <a:cubicBezTo>
                  <a:pt x="1292" y="84"/>
                  <a:pt x="1299" y="162"/>
                  <a:pt x="1344" y="173"/>
                </a:cubicBezTo>
                <a:cubicBezTo>
                  <a:pt x="1389" y="184"/>
                  <a:pt x="1504" y="133"/>
                  <a:pt x="1536" y="125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81" name="Line 21"/>
          <p:cNvSpPr/>
          <p:nvPr/>
        </p:nvSpPr>
        <p:spPr>
          <a:xfrm flipH="1">
            <a:off x="8937480" y="4371720"/>
            <a:ext cx="152280" cy="366840"/>
          </a:xfrm>
          <a:prstGeom prst="line">
            <a:avLst/>
          </a:prstGeom>
          <a:ln w="952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82" name="Text Box 22"/>
          <p:cNvSpPr/>
          <p:nvPr/>
        </p:nvSpPr>
        <p:spPr>
          <a:xfrm>
            <a:off x="8328000" y="4067161"/>
            <a:ext cx="1850760" cy="275545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Dropped packets</a:t>
            </a:r>
            <a:endParaRPr lang="en-CA" sz="1200" spc="-1">
              <a:latin typeface="Arial"/>
            </a:endParaRPr>
          </a:p>
        </p:txBody>
      </p:sp>
      <p:sp>
        <p:nvSpPr>
          <p:cNvPr id="1083" name="Text Box 23"/>
          <p:cNvSpPr/>
          <p:nvPr/>
        </p:nvSpPr>
        <p:spPr>
          <a:xfrm>
            <a:off x="6877256" y="4590960"/>
            <a:ext cx="306664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i="1" spc="-1">
                <a:solidFill>
                  <a:srgbClr val="000000"/>
                </a:solidFill>
                <a:latin typeface="Calibri"/>
              </a:rPr>
              <a:t>B</a:t>
            </a:r>
            <a:endParaRPr lang="en-CA" spc="-1">
              <a:latin typeface="Arial"/>
            </a:endParaRPr>
          </a:p>
        </p:txBody>
      </p:sp>
      <p:sp>
        <p:nvSpPr>
          <p:cNvPr id="1084" name="Text Box 24"/>
          <p:cNvSpPr/>
          <p:nvPr/>
        </p:nvSpPr>
        <p:spPr>
          <a:xfrm>
            <a:off x="8686920" y="4067161"/>
            <a:ext cx="1491840" cy="275545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Dropped packets</a:t>
            </a:r>
            <a:endParaRPr lang="en-CA" sz="1200" spc="-1">
              <a:latin typeface="Arial"/>
            </a:endParaRPr>
          </a:p>
        </p:txBody>
      </p:sp>
      <p:sp>
        <p:nvSpPr>
          <p:cNvPr id="1085" name="Text Box 25"/>
          <p:cNvSpPr/>
          <p:nvPr/>
        </p:nvSpPr>
        <p:spPr>
          <a:xfrm>
            <a:off x="6096000" y="3962400"/>
            <a:ext cx="149184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Queue Length</a:t>
            </a:r>
            <a:endParaRPr lang="en-CA" sz="14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i="1" spc="-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400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400" i="1" spc="-1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spc="-1">
                <a:solidFill>
                  <a:srgbClr val="000000"/>
                </a:solidFill>
                <a:latin typeface="Calibri"/>
              </a:rPr>
              <a:t>)</a:t>
            </a:r>
            <a:endParaRPr lang="en-CA" sz="1400" spc="-1">
              <a:latin typeface="Arial"/>
            </a:endParaRPr>
          </a:p>
        </p:txBody>
      </p:sp>
      <p:sp>
        <p:nvSpPr>
          <p:cNvPr id="1086" name="Text Box 26"/>
          <p:cNvSpPr/>
          <p:nvPr/>
        </p:nvSpPr>
        <p:spPr>
          <a:xfrm>
            <a:off x="8839200" y="5800561"/>
            <a:ext cx="806040" cy="30632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Time</a:t>
            </a:r>
            <a:endParaRPr lang="en-CA" sz="1400" spc="-1">
              <a:latin typeface="Arial"/>
            </a:endParaRPr>
          </a:p>
        </p:txBody>
      </p:sp>
      <p:sp>
        <p:nvSpPr>
          <p:cNvPr id="1087" name="Text Box 27"/>
          <p:cNvSpPr/>
          <p:nvPr/>
        </p:nvSpPr>
        <p:spPr>
          <a:xfrm>
            <a:off x="4114920" y="5409960"/>
            <a:ext cx="149184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00"/>
                </a:solidFill>
                <a:latin typeface="Calibri"/>
              </a:rPr>
              <a:t>Packet buffer</a:t>
            </a:r>
            <a:endParaRPr lang="en-CA" spc="-1">
              <a:latin typeface="Arial"/>
            </a:endParaRPr>
          </a:p>
        </p:txBody>
      </p:sp>
      <p:sp>
        <p:nvSpPr>
          <p:cNvPr id="1088" name="Text Box 28"/>
          <p:cNvSpPr/>
          <p:nvPr/>
        </p:nvSpPr>
        <p:spPr>
          <a:xfrm>
            <a:off x="2373240" y="3505201"/>
            <a:ext cx="1491840" cy="644877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00"/>
                </a:solidFill>
                <a:latin typeface="Calibri"/>
              </a:rPr>
              <a:t>Packets for one output</a:t>
            </a:r>
            <a:endParaRPr lang="en-CA" spc="-1">
              <a:latin typeface="Arial"/>
            </a:endParaRPr>
          </a:p>
        </p:txBody>
      </p:sp>
      <p:sp>
        <p:nvSpPr>
          <p:cNvPr id="1089" name="Rectangle 30"/>
          <p:cNvSpPr/>
          <p:nvPr/>
        </p:nvSpPr>
        <p:spPr>
          <a:xfrm>
            <a:off x="2373240" y="4343280"/>
            <a:ext cx="9140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Data</a:t>
            </a:r>
            <a:endParaRPr lang="en-CA" sz="1600" spc="-1">
              <a:latin typeface="Arial"/>
            </a:endParaRPr>
          </a:p>
        </p:txBody>
      </p:sp>
      <p:sp>
        <p:nvSpPr>
          <p:cNvPr id="1090" name="Rectangle 31"/>
          <p:cNvSpPr/>
          <p:nvPr/>
        </p:nvSpPr>
        <p:spPr>
          <a:xfrm>
            <a:off x="3287640" y="4343280"/>
            <a:ext cx="4568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Hdr</a:t>
            </a:r>
            <a:endParaRPr lang="en-CA" sz="1600" spc="-1">
              <a:latin typeface="Arial"/>
            </a:endParaRPr>
          </a:p>
        </p:txBody>
      </p:sp>
      <p:sp>
        <p:nvSpPr>
          <p:cNvPr id="1091" name="Rectangle 32"/>
          <p:cNvSpPr/>
          <p:nvPr/>
        </p:nvSpPr>
        <p:spPr>
          <a:xfrm>
            <a:off x="2373240" y="4724160"/>
            <a:ext cx="9140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Data</a:t>
            </a:r>
            <a:endParaRPr lang="en-CA" sz="1600" spc="-1">
              <a:latin typeface="Arial"/>
            </a:endParaRPr>
          </a:p>
        </p:txBody>
      </p:sp>
      <p:sp>
        <p:nvSpPr>
          <p:cNvPr id="1092" name="Rectangle 33"/>
          <p:cNvSpPr/>
          <p:nvPr/>
        </p:nvSpPr>
        <p:spPr>
          <a:xfrm>
            <a:off x="3287640" y="4724160"/>
            <a:ext cx="4568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Hdr</a:t>
            </a:r>
            <a:endParaRPr lang="en-CA" sz="1600" spc="-1">
              <a:latin typeface="Arial"/>
            </a:endParaRPr>
          </a:p>
        </p:txBody>
      </p:sp>
      <p:sp>
        <p:nvSpPr>
          <p:cNvPr id="1093" name="Rectangle 34"/>
          <p:cNvSpPr/>
          <p:nvPr/>
        </p:nvSpPr>
        <p:spPr>
          <a:xfrm>
            <a:off x="2373240" y="5638560"/>
            <a:ext cx="9140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Data</a:t>
            </a:r>
            <a:endParaRPr lang="en-CA" sz="1600" spc="-1">
              <a:latin typeface="Arial"/>
            </a:endParaRPr>
          </a:p>
        </p:txBody>
      </p:sp>
      <p:sp>
        <p:nvSpPr>
          <p:cNvPr id="1094" name="Rectangle 35"/>
          <p:cNvSpPr/>
          <p:nvPr/>
        </p:nvSpPr>
        <p:spPr>
          <a:xfrm>
            <a:off x="3287640" y="5638560"/>
            <a:ext cx="456840" cy="2282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Hdr</a:t>
            </a:r>
            <a:endParaRPr lang="en-CA" sz="1600" spc="-1">
              <a:latin typeface="Arial"/>
            </a:endParaRPr>
          </a:p>
        </p:txBody>
      </p:sp>
      <p:sp>
        <p:nvSpPr>
          <p:cNvPr id="1095" name="Text Box 36"/>
          <p:cNvSpPr/>
          <p:nvPr/>
        </p:nvSpPr>
        <p:spPr>
          <a:xfrm>
            <a:off x="3888120" y="4422480"/>
            <a:ext cx="29384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i="1" spc="-1">
                <a:solidFill>
                  <a:srgbClr val="000000"/>
                </a:solidFill>
                <a:latin typeface="Calibri"/>
              </a:rPr>
              <a:t>R</a:t>
            </a:r>
            <a:endParaRPr lang="en-CA" sz="1600" spc="-1">
              <a:latin typeface="Arial"/>
            </a:endParaRPr>
          </a:p>
        </p:txBody>
      </p:sp>
      <p:sp>
        <p:nvSpPr>
          <p:cNvPr id="1096" name="Text Box 37"/>
          <p:cNvSpPr/>
          <p:nvPr/>
        </p:nvSpPr>
        <p:spPr>
          <a:xfrm>
            <a:off x="3888120" y="4651080"/>
            <a:ext cx="29384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i="1" spc="-1">
                <a:solidFill>
                  <a:srgbClr val="000000"/>
                </a:solidFill>
                <a:latin typeface="Calibri"/>
              </a:rPr>
              <a:t>R</a:t>
            </a:r>
            <a:endParaRPr lang="en-CA" sz="1600" spc="-1">
              <a:latin typeface="Arial"/>
            </a:endParaRPr>
          </a:p>
        </p:txBody>
      </p:sp>
      <p:sp>
        <p:nvSpPr>
          <p:cNvPr id="1097" name="Text Box 38"/>
          <p:cNvSpPr/>
          <p:nvPr/>
        </p:nvSpPr>
        <p:spPr>
          <a:xfrm>
            <a:off x="3888120" y="5108280"/>
            <a:ext cx="293840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i="1" spc="-1">
                <a:solidFill>
                  <a:srgbClr val="000000"/>
                </a:solidFill>
                <a:latin typeface="Calibri"/>
              </a:rPr>
              <a:t>R</a:t>
            </a:r>
            <a:endParaRPr lang="en-CA" sz="1600" spc="-1">
              <a:latin typeface="Arial"/>
            </a:endParaRPr>
          </a:p>
        </p:txBody>
      </p:sp>
      <p:sp>
        <p:nvSpPr>
          <p:cNvPr id="1099" name="Text Box 40"/>
          <p:cNvSpPr/>
          <p:nvPr/>
        </p:nvSpPr>
        <p:spPr>
          <a:xfrm>
            <a:off x="2059321" y="4289280"/>
            <a:ext cx="285825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1</a:t>
            </a:r>
            <a:endParaRPr lang="en-CA" sz="1600" spc="-1">
              <a:latin typeface="Arial"/>
            </a:endParaRPr>
          </a:p>
        </p:txBody>
      </p:sp>
      <p:sp>
        <p:nvSpPr>
          <p:cNvPr id="1100" name="Text Box 41"/>
          <p:cNvSpPr/>
          <p:nvPr/>
        </p:nvSpPr>
        <p:spPr>
          <a:xfrm>
            <a:off x="2059321" y="4695720"/>
            <a:ext cx="285825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>
                <a:solidFill>
                  <a:srgbClr val="000000"/>
                </a:solidFill>
                <a:latin typeface="Calibri"/>
              </a:rPr>
              <a:t>2</a:t>
            </a:r>
            <a:endParaRPr lang="en-CA" sz="1600" spc="-1">
              <a:latin typeface="Arial"/>
            </a:endParaRPr>
          </a:p>
        </p:txBody>
      </p:sp>
      <p:sp>
        <p:nvSpPr>
          <p:cNvPr id="1101" name="Text Box 42"/>
          <p:cNvSpPr/>
          <p:nvPr/>
        </p:nvSpPr>
        <p:spPr>
          <a:xfrm>
            <a:off x="2059321" y="5610120"/>
            <a:ext cx="314679" cy="3371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i="1" spc="-1">
                <a:solidFill>
                  <a:srgbClr val="000000"/>
                </a:solidFill>
                <a:latin typeface="Calibri"/>
              </a:rPr>
              <a:t>N</a:t>
            </a:r>
            <a:endParaRPr lang="en-CA" sz="1600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531D-B353-5A8C-1900-96A2CA361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Packet Switching – Statistical Multiplexing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A3C90-82CD-750E-76D9-907C900A4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485" y="1235315"/>
                <a:ext cx="11259030" cy="1888885"/>
              </a:xfrm>
              <a:prstGeom prst="rect">
                <a:avLst/>
              </a:prstGeom>
            </p:spPr>
            <p:txBody>
              <a:bodyPr/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Because the buffer absorbs temporary bursts,</a:t>
                </a:r>
              </a:p>
              <a:p>
                <a:pPr lvl="1"/>
                <a:r>
                  <a:rPr lang="en-US" spc="-1" dirty="0">
                    <a:solidFill>
                      <a:srgbClr val="000000"/>
                    </a:solidFill>
                    <a:latin typeface="Calibri"/>
                  </a:rPr>
                  <a:t>the egress link need not operate at rate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latin typeface="Calibri"/>
                </a:endParaRPr>
              </a:p>
              <a:p>
                <a:r>
                  <a:rPr lang="en-US" kern="0" dirty="0"/>
                  <a:t>But the buffer has finite size, B, so losses will occur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A3C90-82CD-750E-76D9-907C900A4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5" y="1235315"/>
                <a:ext cx="11259030" cy="1888885"/>
              </a:xfrm>
              <a:prstGeom prst="rect">
                <a:avLst/>
              </a:prstGeom>
              <a:blipFill>
                <a:blip r:embed="rId3"/>
                <a:stretch>
                  <a:fillRect l="-1246" t="-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Line 3"/>
          <p:cNvSpPr/>
          <p:nvPr/>
        </p:nvSpPr>
        <p:spPr>
          <a:xfrm>
            <a:off x="2498520" y="1752480"/>
            <a:ext cx="360" cy="1600200"/>
          </a:xfrm>
          <a:prstGeom prst="line">
            <a:avLst/>
          </a:prstGeom>
          <a:ln w="38100">
            <a:solidFill>
              <a:srgbClr val="0000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06" name="Line 4"/>
          <p:cNvSpPr/>
          <p:nvPr/>
        </p:nvSpPr>
        <p:spPr>
          <a:xfrm flipH="1">
            <a:off x="2269920" y="3124080"/>
            <a:ext cx="3505320" cy="360"/>
          </a:xfrm>
          <a:prstGeom prst="line">
            <a:avLst/>
          </a:prstGeom>
          <a:ln w="38100">
            <a:solidFill>
              <a:srgbClr val="0000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07" name="Freeform 5"/>
          <p:cNvSpPr/>
          <p:nvPr/>
        </p:nvSpPr>
        <p:spPr>
          <a:xfrm>
            <a:off x="2422560" y="2344680"/>
            <a:ext cx="3276360" cy="755280"/>
          </a:xfrm>
          <a:custGeom>
            <a:avLst/>
            <a:gdLst/>
            <a:ahLst/>
            <a:cxnLst/>
            <a:rect l="l" t="t" r="r" b="b"/>
            <a:pathLst>
              <a:path w="2064" h="476">
                <a:moveTo>
                  <a:pt x="0" y="299"/>
                </a:moveTo>
                <a:cubicBezTo>
                  <a:pt x="35" y="324"/>
                  <a:pt x="158" y="476"/>
                  <a:pt x="210" y="448"/>
                </a:cubicBezTo>
                <a:cubicBezTo>
                  <a:pt x="262" y="420"/>
                  <a:pt x="274" y="201"/>
                  <a:pt x="311" y="128"/>
                </a:cubicBezTo>
                <a:cubicBezTo>
                  <a:pt x="348" y="55"/>
                  <a:pt x="380" y="22"/>
                  <a:pt x="432" y="11"/>
                </a:cubicBezTo>
                <a:cubicBezTo>
                  <a:pt x="484" y="0"/>
                  <a:pt x="585" y="21"/>
                  <a:pt x="624" y="59"/>
                </a:cubicBezTo>
                <a:cubicBezTo>
                  <a:pt x="663" y="97"/>
                  <a:pt x="643" y="189"/>
                  <a:pt x="667" y="237"/>
                </a:cubicBezTo>
                <a:cubicBezTo>
                  <a:pt x="691" y="285"/>
                  <a:pt x="727" y="345"/>
                  <a:pt x="768" y="347"/>
                </a:cubicBezTo>
                <a:cubicBezTo>
                  <a:pt x="809" y="349"/>
                  <a:pt x="872" y="291"/>
                  <a:pt x="912" y="251"/>
                </a:cubicBezTo>
                <a:cubicBezTo>
                  <a:pt x="952" y="211"/>
                  <a:pt x="984" y="147"/>
                  <a:pt x="1008" y="107"/>
                </a:cubicBezTo>
                <a:cubicBezTo>
                  <a:pt x="1032" y="67"/>
                  <a:pt x="1016" y="11"/>
                  <a:pt x="1056" y="11"/>
                </a:cubicBezTo>
                <a:cubicBezTo>
                  <a:pt x="1096" y="11"/>
                  <a:pt x="1160" y="43"/>
                  <a:pt x="1248" y="107"/>
                </a:cubicBezTo>
                <a:cubicBezTo>
                  <a:pt x="1336" y="171"/>
                  <a:pt x="1472" y="347"/>
                  <a:pt x="1584" y="395"/>
                </a:cubicBezTo>
                <a:cubicBezTo>
                  <a:pt x="1696" y="443"/>
                  <a:pt x="1840" y="419"/>
                  <a:pt x="1920" y="395"/>
                </a:cubicBezTo>
                <a:cubicBezTo>
                  <a:pt x="2000" y="371"/>
                  <a:pt x="2048" y="291"/>
                  <a:pt x="2064" y="25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08" name="Line 6"/>
          <p:cNvSpPr/>
          <p:nvPr/>
        </p:nvSpPr>
        <p:spPr>
          <a:xfrm>
            <a:off x="2269920" y="2361960"/>
            <a:ext cx="3429000" cy="360"/>
          </a:xfrm>
          <a:prstGeom prst="line">
            <a:avLst/>
          </a:prstGeom>
          <a:ln w="9525">
            <a:solidFill>
              <a:srgbClr val="BFBFB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09" name="Line 7"/>
          <p:cNvSpPr/>
          <p:nvPr/>
        </p:nvSpPr>
        <p:spPr>
          <a:xfrm>
            <a:off x="2498520" y="3886200"/>
            <a:ext cx="360" cy="1600200"/>
          </a:xfrm>
          <a:prstGeom prst="line">
            <a:avLst/>
          </a:prstGeom>
          <a:ln w="38100">
            <a:solidFill>
              <a:srgbClr val="0000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10" name="Line 8"/>
          <p:cNvSpPr/>
          <p:nvPr/>
        </p:nvSpPr>
        <p:spPr>
          <a:xfrm flipH="1">
            <a:off x="2269920" y="5257800"/>
            <a:ext cx="3505320" cy="360"/>
          </a:xfrm>
          <a:prstGeom prst="line">
            <a:avLst/>
          </a:prstGeom>
          <a:ln w="38100">
            <a:solidFill>
              <a:srgbClr val="0000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11" name="Freeform 9"/>
          <p:cNvSpPr/>
          <p:nvPr/>
        </p:nvSpPr>
        <p:spPr>
          <a:xfrm>
            <a:off x="2422560" y="4430880"/>
            <a:ext cx="3276360" cy="802800"/>
          </a:xfrm>
          <a:custGeom>
            <a:avLst/>
            <a:gdLst/>
            <a:ahLst/>
            <a:cxnLst/>
            <a:rect l="l" t="t" r="r" b="b"/>
            <a:pathLst>
              <a:path w="2064" h="506">
                <a:moveTo>
                  <a:pt x="0" y="329"/>
                </a:moveTo>
                <a:cubicBezTo>
                  <a:pt x="35" y="354"/>
                  <a:pt x="158" y="506"/>
                  <a:pt x="210" y="478"/>
                </a:cubicBezTo>
                <a:cubicBezTo>
                  <a:pt x="262" y="450"/>
                  <a:pt x="268" y="157"/>
                  <a:pt x="311" y="158"/>
                </a:cubicBezTo>
                <a:cubicBezTo>
                  <a:pt x="354" y="159"/>
                  <a:pt x="414" y="498"/>
                  <a:pt x="466" y="487"/>
                </a:cubicBezTo>
                <a:cubicBezTo>
                  <a:pt x="518" y="476"/>
                  <a:pt x="591" y="126"/>
                  <a:pt x="624" y="89"/>
                </a:cubicBezTo>
                <a:cubicBezTo>
                  <a:pt x="657" y="52"/>
                  <a:pt x="639" y="281"/>
                  <a:pt x="667" y="267"/>
                </a:cubicBezTo>
                <a:cubicBezTo>
                  <a:pt x="695" y="253"/>
                  <a:pt x="754" y="0"/>
                  <a:pt x="795" y="2"/>
                </a:cubicBezTo>
                <a:cubicBezTo>
                  <a:pt x="836" y="4"/>
                  <a:pt x="866" y="211"/>
                  <a:pt x="912" y="281"/>
                </a:cubicBezTo>
                <a:cubicBezTo>
                  <a:pt x="958" y="351"/>
                  <a:pt x="1029" y="404"/>
                  <a:pt x="1070" y="423"/>
                </a:cubicBezTo>
                <a:cubicBezTo>
                  <a:pt x="1111" y="442"/>
                  <a:pt x="1131" y="443"/>
                  <a:pt x="1161" y="395"/>
                </a:cubicBezTo>
                <a:cubicBezTo>
                  <a:pt x="1191" y="347"/>
                  <a:pt x="1182" y="175"/>
                  <a:pt x="1248" y="137"/>
                </a:cubicBezTo>
                <a:cubicBezTo>
                  <a:pt x="1314" y="99"/>
                  <a:pt x="1492" y="142"/>
                  <a:pt x="1554" y="167"/>
                </a:cubicBezTo>
                <a:cubicBezTo>
                  <a:pt x="1616" y="192"/>
                  <a:pt x="1578" y="287"/>
                  <a:pt x="1618" y="286"/>
                </a:cubicBezTo>
                <a:cubicBezTo>
                  <a:pt x="1658" y="285"/>
                  <a:pt x="1737" y="160"/>
                  <a:pt x="1792" y="158"/>
                </a:cubicBezTo>
                <a:cubicBezTo>
                  <a:pt x="1847" y="156"/>
                  <a:pt x="1902" y="255"/>
                  <a:pt x="1947" y="276"/>
                </a:cubicBezTo>
                <a:cubicBezTo>
                  <a:pt x="1992" y="297"/>
                  <a:pt x="2040" y="280"/>
                  <a:pt x="2064" y="281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12" name="Line 10"/>
          <p:cNvSpPr/>
          <p:nvPr/>
        </p:nvSpPr>
        <p:spPr>
          <a:xfrm>
            <a:off x="2269920" y="4419360"/>
            <a:ext cx="3429000" cy="360"/>
          </a:xfrm>
          <a:prstGeom prst="line">
            <a:avLst/>
          </a:prstGeom>
          <a:ln w="9525">
            <a:solidFill>
              <a:srgbClr val="BFBFB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13" name="Text Box 11"/>
          <p:cNvSpPr/>
          <p:nvPr/>
        </p:nvSpPr>
        <p:spPr>
          <a:xfrm>
            <a:off x="2651880" y="3890881"/>
            <a:ext cx="34834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B</a:t>
            </a:r>
            <a:endParaRPr lang="en-CA" sz="2400" spc="-1">
              <a:latin typeface="Arial"/>
            </a:endParaRPr>
          </a:p>
        </p:txBody>
      </p:sp>
      <p:sp>
        <p:nvSpPr>
          <p:cNvPr id="1114" name="Text Box 12"/>
          <p:cNvSpPr/>
          <p:nvPr/>
        </p:nvSpPr>
        <p:spPr>
          <a:xfrm>
            <a:off x="2575921" y="1833481"/>
            <a:ext cx="359563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A</a:t>
            </a:r>
            <a:endParaRPr lang="en-CA" sz="2400" spc="-1">
              <a:latin typeface="Arial"/>
            </a:endParaRPr>
          </a:p>
        </p:txBody>
      </p:sp>
      <p:sp>
        <p:nvSpPr>
          <p:cNvPr id="1115" name="Text Box 13"/>
          <p:cNvSpPr/>
          <p:nvPr/>
        </p:nvSpPr>
        <p:spPr>
          <a:xfrm>
            <a:off x="5112335" y="3127320"/>
            <a:ext cx="61085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time</a:t>
            </a:r>
            <a:endParaRPr lang="en-CA" spc="-1">
              <a:latin typeface="Arial"/>
            </a:endParaRPr>
          </a:p>
        </p:txBody>
      </p:sp>
      <p:sp>
        <p:nvSpPr>
          <p:cNvPr id="1116" name="Text Box 14"/>
          <p:cNvSpPr/>
          <p:nvPr/>
        </p:nvSpPr>
        <p:spPr>
          <a:xfrm>
            <a:off x="5112335" y="5291280"/>
            <a:ext cx="61085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time</a:t>
            </a:r>
            <a:endParaRPr lang="en-CA" spc="-1">
              <a:latin typeface="Arial"/>
            </a:endParaRPr>
          </a:p>
        </p:txBody>
      </p:sp>
      <p:sp>
        <p:nvSpPr>
          <p:cNvPr id="1117" name="Text Box 15"/>
          <p:cNvSpPr/>
          <p:nvPr/>
        </p:nvSpPr>
        <p:spPr>
          <a:xfrm>
            <a:off x="1908025" y="1846440"/>
            <a:ext cx="60463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Rate</a:t>
            </a:r>
            <a:endParaRPr lang="en-CA" spc="-1">
              <a:latin typeface="Arial"/>
            </a:endParaRPr>
          </a:p>
        </p:txBody>
      </p:sp>
      <p:sp>
        <p:nvSpPr>
          <p:cNvPr id="1118" name="Text Box 16"/>
          <p:cNvSpPr/>
          <p:nvPr/>
        </p:nvSpPr>
        <p:spPr>
          <a:xfrm>
            <a:off x="1908025" y="4006800"/>
            <a:ext cx="60463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Rate</a:t>
            </a:r>
            <a:endParaRPr lang="en-CA" spc="-1">
              <a:latin typeface="Arial"/>
            </a:endParaRPr>
          </a:p>
        </p:txBody>
      </p:sp>
      <p:sp>
        <p:nvSpPr>
          <p:cNvPr id="1119" name="Text Box 17"/>
          <p:cNvSpPr/>
          <p:nvPr/>
        </p:nvSpPr>
        <p:spPr>
          <a:xfrm>
            <a:off x="5200680" y="1986121"/>
            <a:ext cx="34193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1120" name="Text Box 18"/>
          <p:cNvSpPr/>
          <p:nvPr/>
        </p:nvSpPr>
        <p:spPr>
          <a:xfrm>
            <a:off x="5243520" y="4043521"/>
            <a:ext cx="34193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1121" name="Line 19"/>
          <p:cNvSpPr/>
          <p:nvPr/>
        </p:nvSpPr>
        <p:spPr>
          <a:xfrm>
            <a:off x="7010400" y="2743200"/>
            <a:ext cx="1143000" cy="360"/>
          </a:xfrm>
          <a:prstGeom prst="line">
            <a:avLst/>
          </a:prstGeom>
          <a:ln w="2857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122" name="Group 20"/>
          <p:cNvGrpSpPr/>
          <p:nvPr/>
        </p:nvGrpSpPr>
        <p:grpSpPr>
          <a:xfrm>
            <a:off x="8153400" y="2590560"/>
            <a:ext cx="609120" cy="381600"/>
            <a:chOff x="6629400" y="2590560"/>
            <a:chExt cx="609120" cy="381600"/>
          </a:xfrm>
        </p:grpSpPr>
        <p:grpSp>
          <p:nvGrpSpPr>
            <p:cNvPr id="1123" name="Group 21"/>
            <p:cNvGrpSpPr/>
            <p:nvPr/>
          </p:nvGrpSpPr>
          <p:grpSpPr>
            <a:xfrm>
              <a:off x="6781680" y="2590920"/>
              <a:ext cx="456840" cy="380520"/>
              <a:chOff x="6781680" y="2590920"/>
              <a:chExt cx="456840" cy="380520"/>
            </a:xfrm>
          </p:grpSpPr>
          <p:sp>
            <p:nvSpPr>
              <p:cNvPr id="1124" name="Rectangle 22"/>
              <p:cNvSpPr/>
              <p:nvPr/>
            </p:nvSpPr>
            <p:spPr>
              <a:xfrm>
                <a:off x="6781680" y="259092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25" name="Rectangle 23"/>
              <p:cNvSpPr/>
              <p:nvPr/>
            </p:nvSpPr>
            <p:spPr>
              <a:xfrm>
                <a:off x="6934320" y="259092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26" name="Rectangle 24"/>
              <p:cNvSpPr/>
              <p:nvPr/>
            </p:nvSpPr>
            <p:spPr>
              <a:xfrm>
                <a:off x="7086600" y="259092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27" name="Line 25"/>
            <p:cNvSpPr/>
            <p:nvPr/>
          </p:nvSpPr>
          <p:spPr>
            <a:xfrm>
              <a:off x="6629400" y="259056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128" name="Line 26"/>
            <p:cNvSpPr/>
            <p:nvPr/>
          </p:nvSpPr>
          <p:spPr>
            <a:xfrm>
              <a:off x="6629400" y="297180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129" name="Line 27"/>
          <p:cNvSpPr/>
          <p:nvPr/>
        </p:nvSpPr>
        <p:spPr>
          <a:xfrm>
            <a:off x="8839200" y="2743200"/>
            <a:ext cx="1143000" cy="360"/>
          </a:xfrm>
          <a:prstGeom prst="line">
            <a:avLst/>
          </a:prstGeom>
          <a:ln w="2857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30" name="Text Box 28"/>
          <p:cNvSpPr/>
          <p:nvPr/>
        </p:nvSpPr>
        <p:spPr>
          <a:xfrm>
            <a:off x="6614761" y="2367001"/>
            <a:ext cx="359563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A</a:t>
            </a:r>
            <a:endParaRPr lang="en-CA" sz="2400" spc="-1">
              <a:latin typeface="Arial"/>
            </a:endParaRPr>
          </a:p>
        </p:txBody>
      </p:sp>
      <p:sp>
        <p:nvSpPr>
          <p:cNvPr id="1131" name="Text Box 29"/>
          <p:cNvSpPr/>
          <p:nvPr/>
        </p:nvSpPr>
        <p:spPr>
          <a:xfrm>
            <a:off x="9500880" y="2290681"/>
            <a:ext cx="34193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1132" name="Line 30"/>
          <p:cNvSpPr/>
          <p:nvPr/>
        </p:nvSpPr>
        <p:spPr>
          <a:xfrm>
            <a:off x="7010400" y="4647960"/>
            <a:ext cx="1143000" cy="360"/>
          </a:xfrm>
          <a:prstGeom prst="line">
            <a:avLst/>
          </a:prstGeom>
          <a:ln w="2857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133" name="Group 31"/>
          <p:cNvGrpSpPr/>
          <p:nvPr/>
        </p:nvGrpSpPr>
        <p:grpSpPr>
          <a:xfrm>
            <a:off x="8153400" y="4495680"/>
            <a:ext cx="609120" cy="381240"/>
            <a:chOff x="6629400" y="4495680"/>
            <a:chExt cx="609120" cy="381240"/>
          </a:xfrm>
        </p:grpSpPr>
        <p:grpSp>
          <p:nvGrpSpPr>
            <p:cNvPr id="1134" name="Group 32"/>
            <p:cNvGrpSpPr/>
            <p:nvPr/>
          </p:nvGrpSpPr>
          <p:grpSpPr>
            <a:xfrm>
              <a:off x="6781680" y="4495680"/>
              <a:ext cx="456840" cy="380520"/>
              <a:chOff x="6781680" y="4495680"/>
              <a:chExt cx="456840" cy="380520"/>
            </a:xfrm>
          </p:grpSpPr>
          <p:sp>
            <p:nvSpPr>
              <p:cNvPr id="1135" name="Rectangle 33"/>
              <p:cNvSpPr/>
              <p:nvPr/>
            </p:nvSpPr>
            <p:spPr>
              <a:xfrm>
                <a:off x="6781680" y="44956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36" name="Rectangle 34"/>
              <p:cNvSpPr/>
              <p:nvPr/>
            </p:nvSpPr>
            <p:spPr>
              <a:xfrm>
                <a:off x="6934320" y="44956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37" name="Rectangle 35"/>
              <p:cNvSpPr/>
              <p:nvPr/>
            </p:nvSpPr>
            <p:spPr>
              <a:xfrm>
                <a:off x="7086600" y="44956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38" name="Line 36"/>
            <p:cNvSpPr/>
            <p:nvPr/>
          </p:nvSpPr>
          <p:spPr>
            <a:xfrm>
              <a:off x="6629400" y="449568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139" name="Line 37"/>
            <p:cNvSpPr/>
            <p:nvPr/>
          </p:nvSpPr>
          <p:spPr>
            <a:xfrm>
              <a:off x="6629400" y="487656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140" name="Line 38"/>
          <p:cNvSpPr/>
          <p:nvPr/>
        </p:nvSpPr>
        <p:spPr>
          <a:xfrm>
            <a:off x="8839200" y="4647960"/>
            <a:ext cx="1143000" cy="360"/>
          </a:xfrm>
          <a:prstGeom prst="line">
            <a:avLst/>
          </a:prstGeom>
          <a:ln w="28575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41" name="Text Box 39"/>
          <p:cNvSpPr/>
          <p:nvPr/>
        </p:nvSpPr>
        <p:spPr>
          <a:xfrm>
            <a:off x="6614400" y="4272121"/>
            <a:ext cx="34834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B</a:t>
            </a:r>
            <a:endParaRPr lang="en-CA" sz="2400" spc="-1">
              <a:latin typeface="Arial"/>
            </a:endParaRPr>
          </a:p>
        </p:txBody>
      </p:sp>
      <p:sp>
        <p:nvSpPr>
          <p:cNvPr id="1142" name="Text Box 40"/>
          <p:cNvSpPr/>
          <p:nvPr/>
        </p:nvSpPr>
        <p:spPr>
          <a:xfrm>
            <a:off x="9500880" y="4195801"/>
            <a:ext cx="34193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E2F9-2061-EF03-49C6-C9C5CF4155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Statistical Multiplexing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Line 3"/>
          <p:cNvSpPr/>
          <p:nvPr/>
        </p:nvSpPr>
        <p:spPr>
          <a:xfrm>
            <a:off x="7239000" y="2743200"/>
            <a:ext cx="1143000" cy="228600"/>
          </a:xfrm>
          <a:prstGeom prst="line">
            <a:avLst/>
          </a:prstGeom>
          <a:ln w="28575">
            <a:solidFill>
              <a:srgbClr val="BFBFB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47" name="Line 4"/>
          <p:cNvSpPr/>
          <p:nvPr/>
        </p:nvSpPr>
        <p:spPr>
          <a:xfrm flipV="1">
            <a:off x="7239000" y="3200400"/>
            <a:ext cx="1143000" cy="228600"/>
          </a:xfrm>
          <a:prstGeom prst="line">
            <a:avLst/>
          </a:prstGeom>
          <a:ln w="28575">
            <a:solidFill>
              <a:srgbClr val="BFBFB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148" name="Group 5"/>
          <p:cNvGrpSpPr/>
          <p:nvPr/>
        </p:nvGrpSpPr>
        <p:grpSpPr>
          <a:xfrm>
            <a:off x="8382000" y="2895480"/>
            <a:ext cx="609120" cy="381240"/>
            <a:chOff x="6858000" y="2895480"/>
            <a:chExt cx="609120" cy="381240"/>
          </a:xfrm>
        </p:grpSpPr>
        <p:grpSp>
          <p:nvGrpSpPr>
            <p:cNvPr id="1149" name="Group 6"/>
            <p:cNvGrpSpPr/>
            <p:nvPr/>
          </p:nvGrpSpPr>
          <p:grpSpPr>
            <a:xfrm>
              <a:off x="7010280" y="2895480"/>
              <a:ext cx="456840" cy="380520"/>
              <a:chOff x="7010280" y="2895480"/>
              <a:chExt cx="456840" cy="380520"/>
            </a:xfrm>
          </p:grpSpPr>
          <p:sp>
            <p:nvSpPr>
              <p:cNvPr id="1150" name="Rectangle 7"/>
              <p:cNvSpPr/>
              <p:nvPr/>
            </p:nvSpPr>
            <p:spPr>
              <a:xfrm>
                <a:off x="7010280" y="28954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51" name="Rectangle 8"/>
              <p:cNvSpPr/>
              <p:nvPr/>
            </p:nvSpPr>
            <p:spPr>
              <a:xfrm>
                <a:off x="7162920" y="28954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52" name="Rectangle 9"/>
              <p:cNvSpPr/>
              <p:nvPr/>
            </p:nvSpPr>
            <p:spPr>
              <a:xfrm>
                <a:off x="7315200" y="2895480"/>
                <a:ext cx="151920" cy="38052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BFBFB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1153" name="Line 10"/>
            <p:cNvSpPr/>
            <p:nvPr/>
          </p:nvSpPr>
          <p:spPr>
            <a:xfrm>
              <a:off x="6858000" y="289548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154" name="Line 11"/>
            <p:cNvSpPr/>
            <p:nvPr/>
          </p:nvSpPr>
          <p:spPr>
            <a:xfrm>
              <a:off x="6858000" y="3276360"/>
              <a:ext cx="304560" cy="360"/>
            </a:xfrm>
            <a:prstGeom prst="line">
              <a:avLst/>
            </a:prstGeom>
            <a:ln w="28575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155" name="Line 12"/>
          <p:cNvSpPr/>
          <p:nvPr/>
        </p:nvSpPr>
        <p:spPr>
          <a:xfrm>
            <a:off x="9067800" y="3047760"/>
            <a:ext cx="1143000" cy="360"/>
          </a:xfrm>
          <a:prstGeom prst="line">
            <a:avLst/>
          </a:prstGeom>
          <a:ln w="28575">
            <a:solidFill>
              <a:srgbClr val="BFBFB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56" name="Text Box 13"/>
          <p:cNvSpPr/>
          <p:nvPr/>
        </p:nvSpPr>
        <p:spPr>
          <a:xfrm>
            <a:off x="6843361" y="2413081"/>
            <a:ext cx="359563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A</a:t>
            </a:r>
            <a:endParaRPr lang="en-CA" sz="2400" spc="-1">
              <a:latin typeface="Arial"/>
            </a:endParaRPr>
          </a:p>
        </p:txBody>
      </p:sp>
      <p:sp>
        <p:nvSpPr>
          <p:cNvPr id="1157" name="Text Box 14"/>
          <p:cNvSpPr/>
          <p:nvPr/>
        </p:nvSpPr>
        <p:spPr>
          <a:xfrm>
            <a:off x="6858840" y="3205081"/>
            <a:ext cx="34834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B</a:t>
            </a:r>
            <a:endParaRPr lang="en-CA" sz="2400" spc="-1">
              <a:latin typeface="Arial"/>
            </a:endParaRPr>
          </a:p>
        </p:txBody>
      </p:sp>
      <p:sp>
        <p:nvSpPr>
          <p:cNvPr id="1158" name="Text Box 15"/>
          <p:cNvSpPr/>
          <p:nvPr/>
        </p:nvSpPr>
        <p:spPr>
          <a:xfrm>
            <a:off x="9728760" y="2595601"/>
            <a:ext cx="348342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R</a:t>
            </a:r>
            <a:endParaRPr lang="en-CA" sz="2400" spc="-1">
              <a:latin typeface="Arial"/>
            </a:endParaRPr>
          </a:p>
        </p:txBody>
      </p:sp>
      <p:sp>
        <p:nvSpPr>
          <p:cNvPr id="1159" name="Freeform 16"/>
          <p:cNvSpPr/>
          <p:nvPr/>
        </p:nvSpPr>
        <p:spPr>
          <a:xfrm>
            <a:off x="2514720" y="3083040"/>
            <a:ext cx="3276360" cy="802800"/>
          </a:xfrm>
          <a:custGeom>
            <a:avLst/>
            <a:gdLst/>
            <a:ahLst/>
            <a:cxnLst/>
            <a:rect l="l" t="t" r="r" b="b"/>
            <a:pathLst>
              <a:path w="2064" h="506">
                <a:moveTo>
                  <a:pt x="0" y="329"/>
                </a:moveTo>
                <a:cubicBezTo>
                  <a:pt x="35" y="354"/>
                  <a:pt x="158" y="506"/>
                  <a:pt x="210" y="478"/>
                </a:cubicBezTo>
                <a:cubicBezTo>
                  <a:pt x="262" y="450"/>
                  <a:pt x="268" y="157"/>
                  <a:pt x="311" y="158"/>
                </a:cubicBezTo>
                <a:cubicBezTo>
                  <a:pt x="354" y="159"/>
                  <a:pt x="414" y="498"/>
                  <a:pt x="466" y="487"/>
                </a:cubicBezTo>
                <a:cubicBezTo>
                  <a:pt x="518" y="476"/>
                  <a:pt x="591" y="126"/>
                  <a:pt x="624" y="89"/>
                </a:cubicBezTo>
                <a:cubicBezTo>
                  <a:pt x="657" y="52"/>
                  <a:pt x="639" y="281"/>
                  <a:pt x="667" y="267"/>
                </a:cubicBezTo>
                <a:cubicBezTo>
                  <a:pt x="695" y="253"/>
                  <a:pt x="754" y="0"/>
                  <a:pt x="795" y="2"/>
                </a:cubicBezTo>
                <a:cubicBezTo>
                  <a:pt x="836" y="4"/>
                  <a:pt x="866" y="211"/>
                  <a:pt x="912" y="281"/>
                </a:cubicBezTo>
                <a:cubicBezTo>
                  <a:pt x="958" y="351"/>
                  <a:pt x="1029" y="404"/>
                  <a:pt x="1070" y="423"/>
                </a:cubicBezTo>
                <a:cubicBezTo>
                  <a:pt x="1111" y="442"/>
                  <a:pt x="1131" y="443"/>
                  <a:pt x="1161" y="395"/>
                </a:cubicBezTo>
                <a:cubicBezTo>
                  <a:pt x="1191" y="347"/>
                  <a:pt x="1182" y="175"/>
                  <a:pt x="1248" y="137"/>
                </a:cubicBezTo>
                <a:cubicBezTo>
                  <a:pt x="1314" y="99"/>
                  <a:pt x="1492" y="142"/>
                  <a:pt x="1554" y="167"/>
                </a:cubicBezTo>
                <a:cubicBezTo>
                  <a:pt x="1616" y="192"/>
                  <a:pt x="1578" y="287"/>
                  <a:pt x="1618" y="286"/>
                </a:cubicBezTo>
                <a:cubicBezTo>
                  <a:pt x="1658" y="285"/>
                  <a:pt x="1737" y="160"/>
                  <a:pt x="1792" y="158"/>
                </a:cubicBezTo>
                <a:cubicBezTo>
                  <a:pt x="1847" y="156"/>
                  <a:pt x="1902" y="255"/>
                  <a:pt x="1947" y="276"/>
                </a:cubicBezTo>
                <a:cubicBezTo>
                  <a:pt x="1992" y="297"/>
                  <a:pt x="2040" y="280"/>
                  <a:pt x="2064" y="281"/>
                </a:cubicBezTo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0" name="Freeform 17"/>
          <p:cNvSpPr/>
          <p:nvPr/>
        </p:nvSpPr>
        <p:spPr>
          <a:xfrm>
            <a:off x="2514720" y="3124080"/>
            <a:ext cx="3276360" cy="755280"/>
          </a:xfrm>
          <a:custGeom>
            <a:avLst/>
            <a:gdLst/>
            <a:ahLst/>
            <a:cxnLst/>
            <a:rect l="l" t="t" r="r" b="b"/>
            <a:pathLst>
              <a:path w="2064" h="476">
                <a:moveTo>
                  <a:pt x="0" y="299"/>
                </a:moveTo>
                <a:cubicBezTo>
                  <a:pt x="35" y="324"/>
                  <a:pt x="158" y="476"/>
                  <a:pt x="210" y="448"/>
                </a:cubicBezTo>
                <a:cubicBezTo>
                  <a:pt x="262" y="420"/>
                  <a:pt x="274" y="201"/>
                  <a:pt x="311" y="128"/>
                </a:cubicBezTo>
                <a:cubicBezTo>
                  <a:pt x="348" y="55"/>
                  <a:pt x="380" y="22"/>
                  <a:pt x="432" y="11"/>
                </a:cubicBezTo>
                <a:cubicBezTo>
                  <a:pt x="484" y="0"/>
                  <a:pt x="585" y="21"/>
                  <a:pt x="624" y="59"/>
                </a:cubicBezTo>
                <a:cubicBezTo>
                  <a:pt x="663" y="97"/>
                  <a:pt x="643" y="189"/>
                  <a:pt x="667" y="237"/>
                </a:cubicBezTo>
                <a:cubicBezTo>
                  <a:pt x="691" y="285"/>
                  <a:pt x="727" y="345"/>
                  <a:pt x="768" y="347"/>
                </a:cubicBezTo>
                <a:cubicBezTo>
                  <a:pt x="809" y="349"/>
                  <a:pt x="872" y="291"/>
                  <a:pt x="912" y="251"/>
                </a:cubicBezTo>
                <a:cubicBezTo>
                  <a:pt x="952" y="211"/>
                  <a:pt x="984" y="147"/>
                  <a:pt x="1008" y="107"/>
                </a:cubicBezTo>
                <a:cubicBezTo>
                  <a:pt x="1032" y="67"/>
                  <a:pt x="1016" y="11"/>
                  <a:pt x="1056" y="11"/>
                </a:cubicBezTo>
                <a:cubicBezTo>
                  <a:pt x="1096" y="11"/>
                  <a:pt x="1160" y="43"/>
                  <a:pt x="1248" y="107"/>
                </a:cubicBezTo>
                <a:cubicBezTo>
                  <a:pt x="1336" y="171"/>
                  <a:pt x="1472" y="347"/>
                  <a:pt x="1584" y="395"/>
                </a:cubicBezTo>
                <a:cubicBezTo>
                  <a:pt x="1696" y="443"/>
                  <a:pt x="1840" y="419"/>
                  <a:pt x="1920" y="395"/>
                </a:cubicBezTo>
                <a:cubicBezTo>
                  <a:pt x="2000" y="371"/>
                  <a:pt x="2048" y="291"/>
                  <a:pt x="2064" y="251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1" name="Line 18"/>
          <p:cNvSpPr/>
          <p:nvPr/>
        </p:nvSpPr>
        <p:spPr>
          <a:xfrm>
            <a:off x="2590680" y="1371600"/>
            <a:ext cx="360" cy="2743200"/>
          </a:xfrm>
          <a:prstGeom prst="line">
            <a:avLst/>
          </a:prstGeom>
          <a:ln w="38100">
            <a:solidFill>
              <a:srgbClr val="BFBFBF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2" name="Line 19"/>
          <p:cNvSpPr/>
          <p:nvPr/>
        </p:nvSpPr>
        <p:spPr>
          <a:xfrm flipH="1">
            <a:off x="2362080" y="3886200"/>
            <a:ext cx="3505320" cy="360"/>
          </a:xfrm>
          <a:prstGeom prst="line">
            <a:avLst/>
          </a:prstGeom>
          <a:ln w="38100">
            <a:solidFill>
              <a:srgbClr val="BFBFBF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3" name="Freeform 20"/>
          <p:cNvSpPr/>
          <p:nvPr/>
        </p:nvSpPr>
        <p:spPr>
          <a:xfrm>
            <a:off x="2506800" y="2631960"/>
            <a:ext cx="3295440" cy="1137960"/>
          </a:xfrm>
          <a:custGeom>
            <a:avLst/>
            <a:gdLst/>
            <a:ahLst/>
            <a:cxnLst/>
            <a:rect l="l" t="t" r="r" b="b"/>
            <a:pathLst>
              <a:path w="2076" h="717">
                <a:moveTo>
                  <a:pt x="0" y="381"/>
                </a:moveTo>
                <a:cubicBezTo>
                  <a:pt x="35" y="430"/>
                  <a:pt x="162" y="717"/>
                  <a:pt x="211" y="673"/>
                </a:cubicBezTo>
                <a:cubicBezTo>
                  <a:pt x="260" y="629"/>
                  <a:pt x="255" y="186"/>
                  <a:pt x="293" y="116"/>
                </a:cubicBezTo>
                <a:cubicBezTo>
                  <a:pt x="331" y="46"/>
                  <a:pt x="386" y="271"/>
                  <a:pt x="439" y="253"/>
                </a:cubicBezTo>
                <a:cubicBezTo>
                  <a:pt x="492" y="235"/>
                  <a:pt x="572" y="12"/>
                  <a:pt x="613" y="6"/>
                </a:cubicBezTo>
                <a:cubicBezTo>
                  <a:pt x="654" y="0"/>
                  <a:pt x="654" y="214"/>
                  <a:pt x="686" y="216"/>
                </a:cubicBezTo>
                <a:cubicBezTo>
                  <a:pt x="718" y="218"/>
                  <a:pt x="770" y="10"/>
                  <a:pt x="805" y="15"/>
                </a:cubicBezTo>
                <a:cubicBezTo>
                  <a:pt x="840" y="20"/>
                  <a:pt x="861" y="209"/>
                  <a:pt x="896" y="244"/>
                </a:cubicBezTo>
                <a:cubicBezTo>
                  <a:pt x="931" y="279"/>
                  <a:pt x="991" y="226"/>
                  <a:pt x="1015" y="225"/>
                </a:cubicBezTo>
                <a:cubicBezTo>
                  <a:pt x="1039" y="224"/>
                  <a:pt x="1000" y="247"/>
                  <a:pt x="1043" y="235"/>
                </a:cubicBezTo>
                <a:cubicBezTo>
                  <a:pt x="1086" y="223"/>
                  <a:pt x="1183" y="135"/>
                  <a:pt x="1271" y="152"/>
                </a:cubicBezTo>
                <a:cubicBezTo>
                  <a:pt x="1359" y="169"/>
                  <a:pt x="1513" y="292"/>
                  <a:pt x="1573" y="335"/>
                </a:cubicBezTo>
                <a:cubicBezTo>
                  <a:pt x="1633" y="378"/>
                  <a:pt x="1593" y="408"/>
                  <a:pt x="1628" y="408"/>
                </a:cubicBezTo>
                <a:cubicBezTo>
                  <a:pt x="1663" y="408"/>
                  <a:pt x="1708" y="336"/>
                  <a:pt x="1783" y="335"/>
                </a:cubicBezTo>
                <a:cubicBezTo>
                  <a:pt x="1858" y="334"/>
                  <a:pt x="2015" y="386"/>
                  <a:pt x="2076" y="399"/>
                </a:cubicBezTo>
              </a:path>
            </a:pathLst>
          </a:custGeom>
          <a:noFill/>
          <a:ln w="38100">
            <a:solidFill>
              <a:srgbClr val="CC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4" name="Line 21"/>
          <p:cNvSpPr/>
          <p:nvPr/>
        </p:nvSpPr>
        <p:spPr>
          <a:xfrm>
            <a:off x="2362080" y="2628720"/>
            <a:ext cx="3429000" cy="360"/>
          </a:xfrm>
          <a:prstGeom prst="line">
            <a:avLst/>
          </a:prstGeom>
          <a:ln w="9525">
            <a:solidFill>
              <a:srgbClr val="BFBFB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5" name="Line 22"/>
          <p:cNvSpPr/>
          <p:nvPr/>
        </p:nvSpPr>
        <p:spPr>
          <a:xfrm>
            <a:off x="2362080" y="2209680"/>
            <a:ext cx="3429000" cy="360"/>
          </a:xfrm>
          <a:prstGeom prst="line">
            <a:avLst/>
          </a:prstGeom>
          <a:ln w="9525">
            <a:solidFill>
              <a:srgbClr val="BFBFB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66" name="Text Box 23"/>
          <p:cNvSpPr/>
          <p:nvPr/>
        </p:nvSpPr>
        <p:spPr>
          <a:xfrm>
            <a:off x="5306881" y="1811161"/>
            <a:ext cx="497293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99"/>
                </a:solidFill>
                <a:latin typeface="Calibri"/>
              </a:rPr>
              <a:t>2</a:t>
            </a: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1167" name="Text Box 24"/>
          <p:cNvSpPr/>
          <p:nvPr/>
        </p:nvSpPr>
        <p:spPr>
          <a:xfrm>
            <a:off x="5286721" y="2290681"/>
            <a:ext cx="955239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i="1" spc="-1">
                <a:solidFill>
                  <a:srgbClr val="000099"/>
                </a:solidFill>
                <a:latin typeface="Calibri"/>
              </a:rPr>
              <a:t>R &lt; </a:t>
            </a:r>
            <a:r>
              <a:rPr lang="en-US" sz="2400" spc="-1">
                <a:solidFill>
                  <a:srgbClr val="000099"/>
                </a:solidFill>
                <a:latin typeface="Calibri"/>
              </a:rPr>
              <a:t>2</a:t>
            </a:r>
            <a:r>
              <a:rPr lang="en-US" sz="2400" i="1" spc="-1">
                <a:solidFill>
                  <a:srgbClr val="000099"/>
                </a:solidFill>
                <a:latin typeface="Calibri"/>
              </a:rPr>
              <a:t>C</a:t>
            </a:r>
            <a:endParaRPr lang="en-CA" sz="2400" spc="-1">
              <a:latin typeface="Arial"/>
            </a:endParaRPr>
          </a:p>
        </p:txBody>
      </p:sp>
      <p:sp>
        <p:nvSpPr>
          <p:cNvPr id="1168" name="Text Box 25"/>
          <p:cNvSpPr/>
          <p:nvPr/>
        </p:nvSpPr>
        <p:spPr>
          <a:xfrm>
            <a:off x="2667360" y="1452601"/>
            <a:ext cx="679908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_tradnl" sz="2400" i="1" spc="-1">
                <a:solidFill>
                  <a:srgbClr val="000099"/>
                </a:solidFill>
                <a:latin typeface="Calibri"/>
              </a:rPr>
              <a:t>A+B</a:t>
            </a:r>
            <a:endParaRPr lang="en-CA" sz="2400" spc="-1">
              <a:latin typeface="Arial"/>
            </a:endParaRPr>
          </a:p>
        </p:txBody>
      </p:sp>
      <p:sp>
        <p:nvSpPr>
          <p:cNvPr id="1169" name="Text Box 26"/>
          <p:cNvSpPr/>
          <p:nvPr/>
        </p:nvSpPr>
        <p:spPr>
          <a:xfrm>
            <a:off x="5245895" y="3919680"/>
            <a:ext cx="61085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time</a:t>
            </a:r>
            <a:endParaRPr lang="en-CA" spc="-1">
              <a:latin typeface="Arial"/>
            </a:endParaRPr>
          </a:p>
        </p:txBody>
      </p:sp>
      <p:sp>
        <p:nvSpPr>
          <p:cNvPr id="1170" name="Text Box 27"/>
          <p:cNvSpPr/>
          <p:nvPr/>
        </p:nvSpPr>
        <p:spPr>
          <a:xfrm>
            <a:off x="2000185" y="1679400"/>
            <a:ext cx="604630" cy="36787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>
                <a:solidFill>
                  <a:srgbClr val="000099"/>
                </a:solidFill>
                <a:latin typeface="Calibri"/>
              </a:rPr>
              <a:t>Rate</a:t>
            </a:r>
            <a:endParaRPr lang="en-CA" spc="-1">
              <a:latin typeface="Arial"/>
            </a:endParaRPr>
          </a:p>
        </p:txBody>
      </p:sp>
      <p:sp>
        <p:nvSpPr>
          <p:cNvPr id="1171" name="Text Box 28"/>
          <p:cNvSpPr/>
          <p:nvPr/>
        </p:nvSpPr>
        <p:spPr>
          <a:xfrm>
            <a:off x="2539920" y="4356000"/>
            <a:ext cx="7238520" cy="13835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Statistical multiplexing gain = 2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/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R</a:t>
            </a:r>
            <a:endParaRPr lang="en-CA" sz="24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CA" sz="2400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b="1" spc="-1">
                <a:solidFill>
                  <a:srgbClr val="000000"/>
                </a:solidFill>
                <a:latin typeface="Calibri"/>
              </a:rPr>
              <a:t>Other definitions of SMG: </a:t>
            </a:r>
            <a:r>
              <a:rPr lang="en-US" spc="-1">
                <a:solidFill>
                  <a:srgbClr val="000099"/>
                </a:solidFill>
                <a:latin typeface="Calibri"/>
              </a:rPr>
              <a:t>The ratio of rates that give rise to a particular queue occupancy, or particular loss probability.</a:t>
            </a:r>
            <a:endParaRPr lang="en-CA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AD198-1246-D861-8C00-D15F00DFC8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17600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Statistical Multiplexing Gain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Why Packet Switching in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r>
              <a:rPr lang="en-US"/>
              <a:t>Efficient use of expensive links:</a:t>
            </a:r>
          </a:p>
          <a:p>
            <a:pPr lvl="1"/>
            <a:r>
              <a:rPr lang="en-US"/>
              <a:t>The links are assumed to be expensive and scarce. </a:t>
            </a:r>
          </a:p>
          <a:p>
            <a:pPr lvl="1"/>
            <a:r>
              <a:rPr lang="en-US"/>
              <a:t>Packet switching allows many, bursty flows to share the same link efficiently.</a:t>
            </a:r>
          </a:p>
          <a:p>
            <a:pPr lvl="1"/>
            <a:r>
              <a:rPr lang="en-US"/>
              <a:t>“Circuit switching is rarely used for data networks, ... because of very inefficient use of the links” - </a:t>
            </a:r>
            <a:r>
              <a:rPr lang="en-US" err="1"/>
              <a:t>Gallager</a:t>
            </a:r>
            <a:endParaRPr lang="en-US"/>
          </a:p>
          <a:p>
            <a:r>
              <a:rPr lang="en-US"/>
              <a:t>Resilience to failure of links &amp; routers:</a:t>
            </a:r>
          </a:p>
          <a:p>
            <a:pPr lvl="1"/>
            <a:r>
              <a:rPr lang="en-US"/>
              <a:t>“For high reliability, ... [the Internet] was to be a datagram subnet, so if some lines and [routers] were destroyed, messages could be … rerouted” - Tanenbaum</a:t>
            </a:r>
          </a:p>
        </p:txBody>
      </p:sp>
    </p:spTree>
    <p:extLst>
      <p:ext uri="{BB962C8B-B14F-4D97-AF65-F5344CB8AC3E}">
        <p14:creationId xmlns:p14="http://schemas.microsoft.com/office/powerpoint/2010/main" val="106848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7600"/>
          </a:xfrm>
        </p:spPr>
        <p:txBody>
          <a:bodyPr/>
          <a:lstStyle/>
          <a:p>
            <a:r>
              <a:rPr lang="en-US"/>
              <a:t>Questions for the rest of the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C6F2-457F-4C56-9460-5C9BA9FC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90600"/>
            <a:ext cx="11379200" cy="4729164"/>
          </a:xfrm>
        </p:spPr>
        <p:txBody>
          <a:bodyPr/>
          <a:lstStyle/>
          <a:p>
            <a:r>
              <a:rPr lang="en-US" dirty="0"/>
              <a:t>Is layering the best approach?</a:t>
            </a:r>
          </a:p>
          <a:p>
            <a:pPr lvl="1"/>
            <a:r>
              <a:rPr lang="en-US" dirty="0"/>
              <a:t>Simplifies design</a:t>
            </a:r>
          </a:p>
          <a:p>
            <a:pPr lvl="1"/>
            <a:r>
              <a:rPr lang="en-US" dirty="0"/>
              <a:t>Yet, limited and inflexible</a:t>
            </a:r>
          </a:p>
          <a:p>
            <a:r>
              <a:rPr lang="en-US" dirty="0"/>
              <a:t>Best effort service</a:t>
            </a:r>
          </a:p>
          <a:p>
            <a:pPr lvl="1"/>
            <a:r>
              <a:rPr lang="en-US" dirty="0"/>
              <a:t>Made the rapid growth of the Internet possible</a:t>
            </a:r>
          </a:p>
          <a:p>
            <a:pPr lvl="1"/>
            <a:r>
              <a:rPr lang="en-US" dirty="0"/>
              <a:t>Makes providing any guarantees very difficult</a:t>
            </a:r>
          </a:p>
          <a:p>
            <a:r>
              <a:rPr lang="en-US" dirty="0"/>
              <a:t>Packet switching</a:t>
            </a:r>
          </a:p>
          <a:p>
            <a:pPr lvl="1"/>
            <a:r>
              <a:rPr lang="en-US" dirty="0"/>
              <a:t>Enables statistical multiplexing</a:t>
            </a:r>
          </a:p>
          <a:p>
            <a:pPr lvl="1"/>
            <a:r>
              <a:rPr lang="en-US" dirty="0"/>
              <a:t>We need extremely fast routers</a:t>
            </a:r>
          </a:p>
          <a:p>
            <a:r>
              <a:rPr lang="en-US" dirty="0"/>
              <a:t>Routing: How does a router know which output port to send the packet to?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Links for Different Usages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C8D-FAD0-F1DD-30D1-95B689243816}"/>
              </a:ext>
            </a:extLst>
          </p:cNvPr>
          <p:cNvSpPr txBox="1"/>
          <p:nvPr/>
        </p:nvSpPr>
        <p:spPr>
          <a:xfrm>
            <a:off x="11132153" y="5515303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8AC602-70D9-5EBE-E8FE-CD5B5DB8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4" y="1579842"/>
            <a:ext cx="6924612" cy="47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is the Internet made of?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How does the Internet work?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The Internet is similar to the mail delivery system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is a protocol?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Layering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Sharing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4AA9-B0CB-471F-AFA9-1A18893B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Mail System</a:t>
            </a:r>
          </a:p>
        </p:txBody>
      </p:sp>
      <p:grpSp>
        <p:nvGrpSpPr>
          <p:cNvPr id="158" name="Group 33">
            <a:extLst>
              <a:ext uri="{FF2B5EF4-FFF2-40B4-BE49-F238E27FC236}">
                <a16:creationId xmlns:a16="http://schemas.microsoft.com/office/drawing/2014/main" id="{F8A7F998-BE8C-411C-72FF-0CED1442B011}"/>
              </a:ext>
            </a:extLst>
          </p:cNvPr>
          <p:cNvGrpSpPr/>
          <p:nvPr/>
        </p:nvGrpSpPr>
        <p:grpSpPr>
          <a:xfrm>
            <a:off x="3276660" y="4038600"/>
            <a:ext cx="5333400" cy="2590560"/>
            <a:chOff x="1600200" y="4114800"/>
            <a:chExt cx="5333400" cy="2590560"/>
          </a:xfrm>
        </p:grpSpPr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D9B385EE-6E6B-A778-48C7-CCBF48370090}"/>
                </a:ext>
              </a:extLst>
            </p:cNvPr>
            <p:cNvSpPr/>
            <p:nvPr/>
          </p:nvSpPr>
          <p:spPr>
            <a:xfrm>
              <a:off x="2362320" y="4114800"/>
              <a:ext cx="3873240" cy="2590560"/>
            </a:xfrm>
            <a:custGeom>
              <a:avLst/>
              <a:gdLst/>
              <a:ahLst/>
              <a:cxnLst/>
              <a:rect l="l" t="t" r="r" b="b"/>
              <a:pathLst>
                <a:path w="2440" h="2077">
                  <a:moveTo>
                    <a:pt x="537" y="1523"/>
                  </a:moveTo>
                  <a:cubicBezTo>
                    <a:pt x="526" y="1501"/>
                    <a:pt x="515" y="1451"/>
                    <a:pt x="515" y="1451"/>
                  </a:cubicBezTo>
                  <a:cubicBezTo>
                    <a:pt x="521" y="1421"/>
                    <a:pt x="532" y="1402"/>
                    <a:pt x="543" y="1374"/>
                  </a:cubicBezTo>
                  <a:cubicBezTo>
                    <a:pt x="434" y="1371"/>
                    <a:pt x="371" y="1373"/>
                    <a:pt x="277" y="1363"/>
                  </a:cubicBezTo>
                  <a:cubicBezTo>
                    <a:pt x="242" y="1359"/>
                    <a:pt x="172" y="1346"/>
                    <a:pt x="172" y="1346"/>
                  </a:cubicBezTo>
                  <a:cubicBezTo>
                    <a:pt x="141" y="1334"/>
                    <a:pt x="113" y="1322"/>
                    <a:pt x="83" y="1307"/>
                  </a:cubicBezTo>
                  <a:cubicBezTo>
                    <a:pt x="74" y="1303"/>
                    <a:pt x="65" y="1301"/>
                    <a:pt x="56" y="1296"/>
                  </a:cubicBezTo>
                  <a:cubicBezTo>
                    <a:pt x="44" y="1290"/>
                    <a:pt x="22" y="1274"/>
                    <a:pt x="22" y="1274"/>
                  </a:cubicBezTo>
                  <a:cubicBezTo>
                    <a:pt x="0" y="1239"/>
                    <a:pt x="25" y="1244"/>
                    <a:pt x="45" y="1219"/>
                  </a:cubicBezTo>
                  <a:cubicBezTo>
                    <a:pt x="65" y="1194"/>
                    <a:pt x="83" y="1182"/>
                    <a:pt x="111" y="1163"/>
                  </a:cubicBezTo>
                  <a:cubicBezTo>
                    <a:pt x="131" y="1150"/>
                    <a:pt x="145" y="1123"/>
                    <a:pt x="166" y="1108"/>
                  </a:cubicBezTo>
                  <a:cubicBezTo>
                    <a:pt x="170" y="1101"/>
                    <a:pt x="172" y="1093"/>
                    <a:pt x="177" y="1086"/>
                  </a:cubicBezTo>
                  <a:cubicBezTo>
                    <a:pt x="180" y="1082"/>
                    <a:pt x="191" y="1080"/>
                    <a:pt x="189" y="1075"/>
                  </a:cubicBezTo>
                  <a:cubicBezTo>
                    <a:pt x="186" y="1065"/>
                    <a:pt x="173" y="1060"/>
                    <a:pt x="166" y="1052"/>
                  </a:cubicBezTo>
                  <a:cubicBezTo>
                    <a:pt x="147" y="1030"/>
                    <a:pt x="129" y="1009"/>
                    <a:pt x="111" y="986"/>
                  </a:cubicBezTo>
                  <a:cubicBezTo>
                    <a:pt x="94" y="941"/>
                    <a:pt x="74" y="898"/>
                    <a:pt x="56" y="853"/>
                  </a:cubicBezTo>
                  <a:cubicBezTo>
                    <a:pt x="41" y="815"/>
                    <a:pt x="37" y="775"/>
                    <a:pt x="22" y="737"/>
                  </a:cubicBezTo>
                  <a:cubicBezTo>
                    <a:pt x="31" y="712"/>
                    <a:pt x="46" y="702"/>
                    <a:pt x="67" y="687"/>
                  </a:cubicBezTo>
                  <a:cubicBezTo>
                    <a:pt x="95" y="644"/>
                    <a:pt x="152" y="627"/>
                    <a:pt x="189" y="593"/>
                  </a:cubicBezTo>
                  <a:cubicBezTo>
                    <a:pt x="171" y="577"/>
                    <a:pt x="144" y="537"/>
                    <a:pt x="144" y="537"/>
                  </a:cubicBezTo>
                  <a:cubicBezTo>
                    <a:pt x="139" y="517"/>
                    <a:pt x="134" y="496"/>
                    <a:pt x="128" y="476"/>
                  </a:cubicBezTo>
                  <a:cubicBezTo>
                    <a:pt x="121" y="454"/>
                    <a:pt x="105" y="410"/>
                    <a:pt x="105" y="410"/>
                  </a:cubicBezTo>
                  <a:cubicBezTo>
                    <a:pt x="99" y="374"/>
                    <a:pt x="86" y="340"/>
                    <a:pt x="78" y="305"/>
                  </a:cubicBezTo>
                  <a:cubicBezTo>
                    <a:pt x="80" y="275"/>
                    <a:pt x="73" y="244"/>
                    <a:pt x="83" y="216"/>
                  </a:cubicBezTo>
                  <a:cubicBezTo>
                    <a:pt x="87" y="203"/>
                    <a:pt x="106" y="201"/>
                    <a:pt x="117" y="194"/>
                  </a:cubicBezTo>
                  <a:cubicBezTo>
                    <a:pt x="142" y="178"/>
                    <a:pt x="161" y="165"/>
                    <a:pt x="189" y="155"/>
                  </a:cubicBezTo>
                  <a:cubicBezTo>
                    <a:pt x="284" y="167"/>
                    <a:pt x="367" y="211"/>
                    <a:pt x="454" y="249"/>
                  </a:cubicBezTo>
                  <a:cubicBezTo>
                    <a:pt x="483" y="262"/>
                    <a:pt x="508" y="283"/>
                    <a:pt x="537" y="294"/>
                  </a:cubicBezTo>
                  <a:cubicBezTo>
                    <a:pt x="541" y="298"/>
                    <a:pt x="544" y="305"/>
                    <a:pt x="549" y="305"/>
                  </a:cubicBezTo>
                  <a:cubicBezTo>
                    <a:pt x="566" y="305"/>
                    <a:pt x="574" y="282"/>
                    <a:pt x="587" y="271"/>
                  </a:cubicBezTo>
                  <a:cubicBezTo>
                    <a:pt x="608" y="253"/>
                    <a:pt x="634" y="238"/>
                    <a:pt x="659" y="227"/>
                  </a:cubicBezTo>
                  <a:cubicBezTo>
                    <a:pt x="751" y="186"/>
                    <a:pt x="830" y="162"/>
                    <a:pt x="931" y="155"/>
                  </a:cubicBezTo>
                  <a:cubicBezTo>
                    <a:pt x="949" y="157"/>
                    <a:pt x="968" y="156"/>
                    <a:pt x="986" y="161"/>
                  </a:cubicBezTo>
                  <a:cubicBezTo>
                    <a:pt x="995" y="163"/>
                    <a:pt x="1001" y="172"/>
                    <a:pt x="1008" y="177"/>
                  </a:cubicBezTo>
                  <a:cubicBezTo>
                    <a:pt x="1024" y="188"/>
                    <a:pt x="1043" y="192"/>
                    <a:pt x="1058" y="205"/>
                  </a:cubicBezTo>
                  <a:cubicBezTo>
                    <a:pt x="1081" y="224"/>
                    <a:pt x="1101" y="245"/>
                    <a:pt x="1130" y="255"/>
                  </a:cubicBezTo>
                  <a:cubicBezTo>
                    <a:pt x="1163" y="222"/>
                    <a:pt x="1188" y="173"/>
                    <a:pt x="1224" y="144"/>
                  </a:cubicBezTo>
                  <a:cubicBezTo>
                    <a:pt x="1327" y="61"/>
                    <a:pt x="1455" y="18"/>
                    <a:pt x="1584" y="0"/>
                  </a:cubicBezTo>
                  <a:cubicBezTo>
                    <a:pt x="1632" y="5"/>
                    <a:pt x="1668" y="11"/>
                    <a:pt x="1712" y="28"/>
                  </a:cubicBezTo>
                  <a:cubicBezTo>
                    <a:pt x="1768" y="74"/>
                    <a:pt x="1779" y="99"/>
                    <a:pt x="1817" y="155"/>
                  </a:cubicBezTo>
                  <a:cubicBezTo>
                    <a:pt x="1844" y="247"/>
                    <a:pt x="1787" y="220"/>
                    <a:pt x="1917" y="227"/>
                  </a:cubicBezTo>
                  <a:cubicBezTo>
                    <a:pt x="1954" y="232"/>
                    <a:pt x="1986" y="243"/>
                    <a:pt x="2022" y="249"/>
                  </a:cubicBezTo>
                  <a:cubicBezTo>
                    <a:pt x="2047" y="284"/>
                    <a:pt x="2065" y="335"/>
                    <a:pt x="2077" y="377"/>
                  </a:cubicBezTo>
                  <a:cubicBezTo>
                    <a:pt x="2074" y="415"/>
                    <a:pt x="2069" y="450"/>
                    <a:pt x="2061" y="487"/>
                  </a:cubicBezTo>
                  <a:cubicBezTo>
                    <a:pt x="2083" y="534"/>
                    <a:pt x="2103" y="536"/>
                    <a:pt x="2155" y="554"/>
                  </a:cubicBezTo>
                  <a:cubicBezTo>
                    <a:pt x="2176" y="570"/>
                    <a:pt x="2201" y="581"/>
                    <a:pt x="2221" y="598"/>
                  </a:cubicBezTo>
                  <a:cubicBezTo>
                    <a:pt x="2244" y="618"/>
                    <a:pt x="2260" y="643"/>
                    <a:pt x="2282" y="665"/>
                  </a:cubicBezTo>
                  <a:cubicBezTo>
                    <a:pt x="2319" y="751"/>
                    <a:pt x="2309" y="715"/>
                    <a:pt x="2321" y="770"/>
                  </a:cubicBezTo>
                  <a:cubicBezTo>
                    <a:pt x="2312" y="802"/>
                    <a:pt x="2300" y="836"/>
                    <a:pt x="2282" y="864"/>
                  </a:cubicBezTo>
                  <a:cubicBezTo>
                    <a:pt x="2277" y="887"/>
                    <a:pt x="2266" y="892"/>
                    <a:pt x="2260" y="914"/>
                  </a:cubicBezTo>
                  <a:cubicBezTo>
                    <a:pt x="2307" y="961"/>
                    <a:pt x="2360" y="1011"/>
                    <a:pt x="2393" y="1069"/>
                  </a:cubicBezTo>
                  <a:cubicBezTo>
                    <a:pt x="2407" y="1094"/>
                    <a:pt x="2421" y="1152"/>
                    <a:pt x="2421" y="1152"/>
                  </a:cubicBezTo>
                  <a:cubicBezTo>
                    <a:pt x="2427" y="1196"/>
                    <a:pt x="2440" y="1244"/>
                    <a:pt x="2415" y="1285"/>
                  </a:cubicBezTo>
                  <a:cubicBezTo>
                    <a:pt x="2355" y="1381"/>
                    <a:pt x="2245" y="1431"/>
                    <a:pt x="2138" y="1446"/>
                  </a:cubicBezTo>
                  <a:cubicBezTo>
                    <a:pt x="2184" y="1538"/>
                    <a:pt x="2053" y="1666"/>
                    <a:pt x="1972" y="1695"/>
                  </a:cubicBezTo>
                  <a:cubicBezTo>
                    <a:pt x="1915" y="1691"/>
                    <a:pt x="1866" y="1685"/>
                    <a:pt x="1811" y="1678"/>
                  </a:cubicBezTo>
                  <a:cubicBezTo>
                    <a:pt x="1780" y="1668"/>
                    <a:pt x="1750" y="1663"/>
                    <a:pt x="1723" y="1645"/>
                  </a:cubicBezTo>
                  <a:cubicBezTo>
                    <a:pt x="1719" y="1639"/>
                    <a:pt x="1719" y="1629"/>
                    <a:pt x="1712" y="1628"/>
                  </a:cubicBezTo>
                  <a:cubicBezTo>
                    <a:pt x="1696" y="1624"/>
                    <a:pt x="1664" y="1681"/>
                    <a:pt x="1662" y="1684"/>
                  </a:cubicBezTo>
                  <a:cubicBezTo>
                    <a:pt x="1614" y="1750"/>
                    <a:pt x="1558" y="1807"/>
                    <a:pt x="1485" y="1844"/>
                  </a:cubicBezTo>
                  <a:cubicBezTo>
                    <a:pt x="1470" y="1842"/>
                    <a:pt x="1455" y="1843"/>
                    <a:pt x="1440" y="1839"/>
                  </a:cubicBezTo>
                  <a:cubicBezTo>
                    <a:pt x="1400" y="1828"/>
                    <a:pt x="1327" y="1746"/>
                    <a:pt x="1291" y="1717"/>
                  </a:cubicBezTo>
                  <a:cubicBezTo>
                    <a:pt x="1255" y="1727"/>
                    <a:pt x="1260" y="1743"/>
                    <a:pt x="1235" y="1772"/>
                  </a:cubicBezTo>
                  <a:cubicBezTo>
                    <a:pt x="1207" y="1804"/>
                    <a:pt x="1175" y="1835"/>
                    <a:pt x="1147" y="1867"/>
                  </a:cubicBezTo>
                  <a:cubicBezTo>
                    <a:pt x="1125" y="1892"/>
                    <a:pt x="1099" y="1905"/>
                    <a:pt x="1075" y="1927"/>
                  </a:cubicBezTo>
                  <a:cubicBezTo>
                    <a:pt x="1009" y="1987"/>
                    <a:pt x="943" y="2045"/>
                    <a:pt x="859" y="2077"/>
                  </a:cubicBezTo>
                  <a:cubicBezTo>
                    <a:pt x="819" y="2057"/>
                    <a:pt x="841" y="2072"/>
                    <a:pt x="803" y="2016"/>
                  </a:cubicBezTo>
                  <a:cubicBezTo>
                    <a:pt x="799" y="2010"/>
                    <a:pt x="792" y="1999"/>
                    <a:pt x="792" y="1999"/>
                  </a:cubicBezTo>
                  <a:cubicBezTo>
                    <a:pt x="786" y="1981"/>
                    <a:pt x="777" y="1967"/>
                    <a:pt x="770" y="1950"/>
                  </a:cubicBezTo>
                  <a:cubicBezTo>
                    <a:pt x="760" y="1885"/>
                    <a:pt x="772" y="1815"/>
                    <a:pt x="776" y="1750"/>
                  </a:cubicBezTo>
                  <a:cubicBezTo>
                    <a:pt x="752" y="1745"/>
                    <a:pt x="739" y="1750"/>
                    <a:pt x="715" y="1745"/>
                  </a:cubicBezTo>
                  <a:cubicBezTo>
                    <a:pt x="695" y="1741"/>
                    <a:pt x="654" y="1734"/>
                    <a:pt x="654" y="1734"/>
                  </a:cubicBezTo>
                  <a:cubicBezTo>
                    <a:pt x="630" y="1718"/>
                    <a:pt x="615" y="1691"/>
                    <a:pt x="598" y="1667"/>
                  </a:cubicBezTo>
                  <a:cubicBezTo>
                    <a:pt x="590" y="1656"/>
                    <a:pt x="576" y="1634"/>
                    <a:pt x="576" y="1634"/>
                  </a:cubicBezTo>
                  <a:cubicBezTo>
                    <a:pt x="565" y="1596"/>
                    <a:pt x="550" y="1560"/>
                    <a:pt x="537" y="1523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AB670916-4029-E4DB-FA85-0711F98C9BCD}"/>
                </a:ext>
              </a:extLst>
            </p:cNvPr>
            <p:cNvSpPr/>
            <p:nvPr/>
          </p:nvSpPr>
          <p:spPr>
            <a:xfrm>
              <a:off x="1600200" y="4191120"/>
              <a:ext cx="914040" cy="1142640"/>
            </a:xfrm>
            <a:custGeom>
              <a:avLst/>
              <a:gdLst/>
              <a:ahLst/>
              <a:cxnLst/>
              <a:rect l="l" t="t" r="r" b="b"/>
              <a:pathLst>
                <a:path w="576" h="720">
                  <a:moveTo>
                    <a:pt x="0" y="0"/>
                  </a:moveTo>
                  <a:lnTo>
                    <a:pt x="0" y="720"/>
                  </a:lnTo>
                  <a:lnTo>
                    <a:pt x="576" y="72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821DEA28-1F36-854B-4CB2-14C3CA71CF40}"/>
                </a:ext>
              </a:extLst>
            </p:cNvPr>
            <p:cNvSpPr/>
            <p:nvPr/>
          </p:nvSpPr>
          <p:spPr>
            <a:xfrm>
              <a:off x="6095880" y="4191120"/>
              <a:ext cx="837720" cy="1142640"/>
            </a:xfrm>
            <a:custGeom>
              <a:avLst/>
              <a:gdLst/>
              <a:ahLst/>
              <a:cxnLst/>
              <a:rect l="l" t="t" r="r" b="b"/>
              <a:pathLst>
                <a:path w="528" h="720">
                  <a:moveTo>
                    <a:pt x="0" y="720"/>
                  </a:moveTo>
                  <a:lnTo>
                    <a:pt x="528" y="720"/>
                  </a:lnTo>
                  <a:lnTo>
                    <a:pt x="528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2" name="Line 37">
              <a:extLst>
                <a:ext uri="{FF2B5EF4-FFF2-40B4-BE49-F238E27FC236}">
                  <a16:creationId xmlns:a16="http://schemas.microsoft.com/office/drawing/2014/main" id="{B3DC9441-8766-DE3A-67EC-03FB66791572}"/>
                </a:ext>
              </a:extLst>
            </p:cNvPr>
            <p:cNvSpPr/>
            <p:nvPr/>
          </p:nvSpPr>
          <p:spPr>
            <a:xfrm flipV="1">
              <a:off x="2819160" y="4876560"/>
              <a:ext cx="381240" cy="3812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3" name="Line 38">
              <a:extLst>
                <a:ext uri="{FF2B5EF4-FFF2-40B4-BE49-F238E27FC236}">
                  <a16:creationId xmlns:a16="http://schemas.microsoft.com/office/drawing/2014/main" id="{6A65E8D5-3776-7023-53F6-B2D09A5414BA}"/>
                </a:ext>
              </a:extLst>
            </p:cNvPr>
            <p:cNvSpPr/>
            <p:nvPr/>
          </p:nvSpPr>
          <p:spPr>
            <a:xfrm flipV="1">
              <a:off x="3429000" y="4724280"/>
              <a:ext cx="685800" cy="763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4" name="Line 39">
              <a:extLst>
                <a:ext uri="{FF2B5EF4-FFF2-40B4-BE49-F238E27FC236}">
                  <a16:creationId xmlns:a16="http://schemas.microsoft.com/office/drawing/2014/main" id="{C644FD96-B51A-874F-493C-F2C5E82B0D89}"/>
                </a:ext>
              </a:extLst>
            </p:cNvPr>
            <p:cNvSpPr/>
            <p:nvPr/>
          </p:nvSpPr>
          <p:spPr>
            <a:xfrm>
              <a:off x="4343400" y="5333760"/>
              <a:ext cx="14475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5" name="Line 40">
              <a:extLst>
                <a:ext uri="{FF2B5EF4-FFF2-40B4-BE49-F238E27FC236}">
                  <a16:creationId xmlns:a16="http://schemas.microsoft.com/office/drawing/2014/main" id="{31B60D97-628D-0FA1-1D29-2C02CE70EF84}"/>
                </a:ext>
              </a:extLst>
            </p:cNvPr>
            <p:cNvSpPr/>
            <p:nvPr/>
          </p:nvSpPr>
          <p:spPr>
            <a:xfrm>
              <a:off x="4190760" y="4876560"/>
              <a:ext cx="360" cy="4572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6" name="Line 41">
              <a:extLst>
                <a:ext uri="{FF2B5EF4-FFF2-40B4-BE49-F238E27FC236}">
                  <a16:creationId xmlns:a16="http://schemas.microsoft.com/office/drawing/2014/main" id="{3C3FEC0E-7D72-CFB7-CFE8-5CB78D2704C2}"/>
                </a:ext>
              </a:extLst>
            </p:cNvPr>
            <p:cNvSpPr/>
            <p:nvPr/>
          </p:nvSpPr>
          <p:spPr>
            <a:xfrm>
              <a:off x="4190760" y="5410080"/>
              <a:ext cx="360" cy="4572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7" name="Line 42">
              <a:extLst>
                <a:ext uri="{FF2B5EF4-FFF2-40B4-BE49-F238E27FC236}">
                  <a16:creationId xmlns:a16="http://schemas.microsoft.com/office/drawing/2014/main" id="{0AD3028E-9B52-78BF-3758-98CC7ACA5060}"/>
                </a:ext>
              </a:extLst>
            </p:cNvPr>
            <p:cNvSpPr/>
            <p:nvPr/>
          </p:nvSpPr>
          <p:spPr>
            <a:xfrm>
              <a:off x="4343400" y="4800600"/>
              <a:ext cx="1447560" cy="5331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8" name="Line 43">
              <a:extLst>
                <a:ext uri="{FF2B5EF4-FFF2-40B4-BE49-F238E27FC236}">
                  <a16:creationId xmlns:a16="http://schemas.microsoft.com/office/drawing/2014/main" id="{574D9F2B-A685-BF73-3391-E0AE9171EB51}"/>
                </a:ext>
              </a:extLst>
            </p:cNvPr>
            <p:cNvSpPr/>
            <p:nvPr/>
          </p:nvSpPr>
          <p:spPr>
            <a:xfrm flipH="1" flipV="1">
              <a:off x="2819160" y="5410080"/>
              <a:ext cx="1447920" cy="5335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69" name="Oval 44">
              <a:extLst>
                <a:ext uri="{FF2B5EF4-FFF2-40B4-BE49-F238E27FC236}">
                  <a16:creationId xmlns:a16="http://schemas.microsoft.com/office/drawing/2014/main" id="{F1F675CA-4840-DEB0-CEC2-6EB84530362E}"/>
                </a:ext>
              </a:extLst>
            </p:cNvPr>
            <p:cNvSpPr/>
            <p:nvPr/>
          </p:nvSpPr>
          <p:spPr>
            <a:xfrm>
              <a:off x="3962520" y="45720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70" name="Oval 45">
              <a:extLst>
                <a:ext uri="{FF2B5EF4-FFF2-40B4-BE49-F238E27FC236}">
                  <a16:creationId xmlns:a16="http://schemas.microsoft.com/office/drawing/2014/main" id="{8B85928F-EDD6-B02E-F3F6-779726C8D15A}"/>
                </a:ext>
              </a:extLst>
            </p:cNvPr>
            <p:cNvSpPr/>
            <p:nvPr/>
          </p:nvSpPr>
          <p:spPr>
            <a:xfrm>
              <a:off x="3962520" y="51055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71" name="Oval 46">
              <a:extLst>
                <a:ext uri="{FF2B5EF4-FFF2-40B4-BE49-F238E27FC236}">
                  <a16:creationId xmlns:a16="http://schemas.microsoft.com/office/drawing/2014/main" id="{5A0882B4-93DE-85D6-6ABA-0E8810A3EE10}"/>
                </a:ext>
              </a:extLst>
            </p:cNvPr>
            <p:cNvSpPr/>
            <p:nvPr/>
          </p:nvSpPr>
          <p:spPr>
            <a:xfrm>
              <a:off x="3962520" y="57150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72" name="Oval 47">
              <a:extLst>
                <a:ext uri="{FF2B5EF4-FFF2-40B4-BE49-F238E27FC236}">
                  <a16:creationId xmlns:a16="http://schemas.microsoft.com/office/drawing/2014/main" id="{BCB2E486-04DB-8685-E1AD-785895DB06EE}"/>
                </a:ext>
              </a:extLst>
            </p:cNvPr>
            <p:cNvSpPr/>
            <p:nvPr/>
          </p:nvSpPr>
          <p:spPr>
            <a:xfrm>
              <a:off x="5638680" y="51055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73" name="Oval 48">
              <a:extLst>
                <a:ext uri="{FF2B5EF4-FFF2-40B4-BE49-F238E27FC236}">
                  <a16:creationId xmlns:a16="http://schemas.microsoft.com/office/drawing/2014/main" id="{1CF3C5B4-6A41-421D-535B-3F15BCD00E62}"/>
                </a:ext>
              </a:extLst>
            </p:cNvPr>
            <p:cNvSpPr/>
            <p:nvPr/>
          </p:nvSpPr>
          <p:spPr>
            <a:xfrm>
              <a:off x="2514600" y="510552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74" name="Oval 49">
              <a:extLst>
                <a:ext uri="{FF2B5EF4-FFF2-40B4-BE49-F238E27FC236}">
                  <a16:creationId xmlns:a16="http://schemas.microsoft.com/office/drawing/2014/main" id="{9B73493A-C10E-CE20-3A7B-C41387F95CC1}"/>
                </a:ext>
              </a:extLst>
            </p:cNvPr>
            <p:cNvSpPr/>
            <p:nvPr/>
          </p:nvSpPr>
          <p:spPr>
            <a:xfrm>
              <a:off x="3124080" y="4572000"/>
              <a:ext cx="456840" cy="4568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87" name="Rectangle 2">
            <a:extLst>
              <a:ext uri="{FF2B5EF4-FFF2-40B4-BE49-F238E27FC236}">
                <a16:creationId xmlns:a16="http://schemas.microsoft.com/office/drawing/2014/main" id="{F2D1412E-AC8C-6BEE-DA34-A522E971020F}"/>
              </a:ext>
            </a:extLst>
          </p:cNvPr>
          <p:cNvSpPr/>
          <p:nvPr/>
        </p:nvSpPr>
        <p:spPr>
          <a:xfrm>
            <a:off x="7543740" y="190488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FC21F8E5-D6EA-07C0-3E94-60E1EED1E50F}"/>
              </a:ext>
            </a:extLst>
          </p:cNvPr>
          <p:cNvSpPr/>
          <p:nvPr/>
        </p:nvSpPr>
        <p:spPr>
          <a:xfrm>
            <a:off x="2362260" y="1904880"/>
            <a:ext cx="2133360" cy="259056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ACC0D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9" name="Oval 5">
            <a:extLst>
              <a:ext uri="{FF2B5EF4-FFF2-40B4-BE49-F238E27FC236}">
                <a16:creationId xmlns:a16="http://schemas.microsoft.com/office/drawing/2014/main" id="{4E17BC91-6100-F49A-41A9-F0AD26C65C55}"/>
              </a:ext>
            </a:extLst>
          </p:cNvPr>
          <p:cNvSpPr/>
          <p:nvPr/>
        </p:nvSpPr>
        <p:spPr>
          <a:xfrm>
            <a:off x="2854020" y="224256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0" name="Text Box 6">
            <a:extLst>
              <a:ext uri="{FF2B5EF4-FFF2-40B4-BE49-F238E27FC236}">
                <a16:creationId xmlns:a16="http://schemas.microsoft.com/office/drawing/2014/main" id="{5CFAEC45-2653-DAAF-2DCE-55A4A912C229}"/>
              </a:ext>
            </a:extLst>
          </p:cNvPr>
          <p:cNvSpPr/>
          <p:nvPr/>
        </p:nvSpPr>
        <p:spPr>
          <a:xfrm>
            <a:off x="2891820" y="2341047"/>
            <a:ext cx="91476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Alice</a:t>
            </a:r>
            <a:endParaRPr lang="en-CA" sz="2400" b="0" strike="noStrike" spc="-1" dirty="0">
              <a:latin typeface="Arial"/>
            </a:endParaRPr>
          </a:p>
        </p:txBody>
      </p:sp>
      <p:sp>
        <p:nvSpPr>
          <p:cNvPr id="191" name="Oval 7">
            <a:extLst>
              <a:ext uri="{FF2B5EF4-FFF2-40B4-BE49-F238E27FC236}">
                <a16:creationId xmlns:a16="http://schemas.microsoft.com/office/drawing/2014/main" id="{CFF7F9E7-FD41-CD7C-0E2A-3057994EE1F6}"/>
              </a:ext>
            </a:extLst>
          </p:cNvPr>
          <p:cNvSpPr/>
          <p:nvPr/>
        </p:nvSpPr>
        <p:spPr>
          <a:xfrm>
            <a:off x="8112180" y="2209800"/>
            <a:ext cx="990360" cy="685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2" name="Text Box 8">
            <a:extLst>
              <a:ext uri="{FF2B5EF4-FFF2-40B4-BE49-F238E27FC236}">
                <a16:creationId xmlns:a16="http://schemas.microsoft.com/office/drawing/2014/main" id="{506A90C6-68CA-4D41-6FB6-605D44E0C815}"/>
              </a:ext>
            </a:extLst>
          </p:cNvPr>
          <p:cNvSpPr/>
          <p:nvPr/>
        </p:nvSpPr>
        <p:spPr>
          <a:xfrm>
            <a:off x="7543740" y="2312400"/>
            <a:ext cx="2133360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Bob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93" name="Text Box 9">
            <a:extLst>
              <a:ext uri="{FF2B5EF4-FFF2-40B4-BE49-F238E27FC236}">
                <a16:creationId xmlns:a16="http://schemas.microsoft.com/office/drawing/2014/main" id="{EF3F40BA-79ED-295A-EC2D-794BFBD88D3D}"/>
              </a:ext>
            </a:extLst>
          </p:cNvPr>
          <p:cNvSpPr/>
          <p:nvPr/>
        </p:nvSpPr>
        <p:spPr>
          <a:xfrm>
            <a:off x="2720552" y="1519304"/>
            <a:ext cx="141677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 Toronto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94" name="Text Box 10">
            <a:extLst>
              <a:ext uri="{FF2B5EF4-FFF2-40B4-BE49-F238E27FC236}">
                <a16:creationId xmlns:a16="http://schemas.microsoft.com/office/drawing/2014/main" id="{AA26BA69-32C1-D8EA-A005-5C3DAEFA5CE5}"/>
              </a:ext>
            </a:extLst>
          </p:cNvPr>
          <p:cNvSpPr/>
          <p:nvPr/>
        </p:nvSpPr>
        <p:spPr>
          <a:xfrm>
            <a:off x="8046436" y="1445814"/>
            <a:ext cx="1245126" cy="46021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McGill U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208" name="Line 12">
            <a:extLst>
              <a:ext uri="{FF2B5EF4-FFF2-40B4-BE49-F238E27FC236}">
                <a16:creationId xmlns:a16="http://schemas.microsoft.com/office/drawing/2014/main" id="{DC459AD7-92EF-59A7-3C6C-B20F71CF2AB7}"/>
              </a:ext>
            </a:extLst>
          </p:cNvPr>
          <p:cNvSpPr/>
          <p:nvPr/>
        </p:nvSpPr>
        <p:spPr>
          <a:xfrm>
            <a:off x="3923760" y="2526487"/>
            <a:ext cx="4188420" cy="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97" name="Group 50">
            <a:extLst>
              <a:ext uri="{FF2B5EF4-FFF2-40B4-BE49-F238E27FC236}">
                <a16:creationId xmlns:a16="http://schemas.microsoft.com/office/drawing/2014/main" id="{EEC2C628-7326-47A2-F98C-E7737296876C}"/>
              </a:ext>
            </a:extLst>
          </p:cNvPr>
          <p:cNvGrpSpPr/>
          <p:nvPr/>
        </p:nvGrpSpPr>
        <p:grpSpPr>
          <a:xfrm>
            <a:off x="3046440" y="4038600"/>
            <a:ext cx="609120" cy="380520"/>
            <a:chOff x="1369980" y="4114800"/>
            <a:chExt cx="609120" cy="380520"/>
          </a:xfrm>
        </p:grpSpPr>
        <p:sp>
          <p:nvSpPr>
            <p:cNvPr id="198" name="Rectangle 51">
              <a:extLst>
                <a:ext uri="{FF2B5EF4-FFF2-40B4-BE49-F238E27FC236}">
                  <a16:creationId xmlns:a16="http://schemas.microsoft.com/office/drawing/2014/main" id="{7DE20B72-E31F-5E55-E676-C9345E66C94B}"/>
                </a:ext>
              </a:extLst>
            </p:cNvPr>
            <p:cNvSpPr/>
            <p:nvPr/>
          </p:nvSpPr>
          <p:spPr>
            <a:xfrm>
              <a:off x="1369980" y="4114800"/>
              <a:ext cx="609120" cy="380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  <a:effectLst>
              <a:outerShdw dist="89604" dir="8100000" algn="ctr" rotWithShape="0">
                <a:schemeClr val="tx1">
                  <a:alpha val="50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199" name="Rectangle 52">
              <a:extLst>
                <a:ext uri="{FF2B5EF4-FFF2-40B4-BE49-F238E27FC236}">
                  <a16:creationId xmlns:a16="http://schemas.microsoft.com/office/drawing/2014/main" id="{6E5FB27E-C271-5CB5-B5ED-27ED478074B6}"/>
                </a:ext>
              </a:extLst>
            </p:cNvPr>
            <p:cNvSpPr/>
            <p:nvPr/>
          </p:nvSpPr>
          <p:spPr>
            <a:xfrm>
              <a:off x="1820880" y="4137120"/>
              <a:ext cx="63000" cy="903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/>
            </a:ln>
            <a:effectLst>
              <a:outerShdw dist="40186" dir="1096358" algn="ctr" rotWithShape="0">
                <a:schemeClr val="tx1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00" name="Line 53">
              <a:extLst>
                <a:ext uri="{FF2B5EF4-FFF2-40B4-BE49-F238E27FC236}">
                  <a16:creationId xmlns:a16="http://schemas.microsoft.com/office/drawing/2014/main" id="{09A07BD7-F3EC-70DB-E477-E8084AD2C481}"/>
                </a:ext>
              </a:extLst>
            </p:cNvPr>
            <p:cNvSpPr/>
            <p:nvPr/>
          </p:nvSpPr>
          <p:spPr>
            <a:xfrm>
              <a:off x="1442880" y="4294080"/>
              <a:ext cx="230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01" name="Line 54">
              <a:extLst>
                <a:ext uri="{FF2B5EF4-FFF2-40B4-BE49-F238E27FC236}">
                  <a16:creationId xmlns:a16="http://schemas.microsoft.com/office/drawing/2014/main" id="{E15332B3-AB21-DDDD-C5FF-533E65384E23}"/>
                </a:ext>
              </a:extLst>
            </p:cNvPr>
            <p:cNvSpPr/>
            <p:nvPr/>
          </p:nvSpPr>
          <p:spPr>
            <a:xfrm>
              <a:off x="1442880" y="4338360"/>
              <a:ext cx="230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02" name="Line 55">
              <a:extLst>
                <a:ext uri="{FF2B5EF4-FFF2-40B4-BE49-F238E27FC236}">
                  <a16:creationId xmlns:a16="http://schemas.microsoft.com/office/drawing/2014/main" id="{8E6414FA-967C-3D12-94AB-62AA786FCB99}"/>
                </a:ext>
              </a:extLst>
            </p:cNvPr>
            <p:cNvSpPr/>
            <p:nvPr/>
          </p:nvSpPr>
          <p:spPr>
            <a:xfrm>
              <a:off x="1442880" y="4383000"/>
              <a:ext cx="230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211" name="Picture 13" descr="ed00010_">
            <a:extLst>
              <a:ext uri="{FF2B5EF4-FFF2-40B4-BE49-F238E27FC236}">
                <a16:creationId xmlns:a16="http://schemas.microsoft.com/office/drawing/2014/main" id="{53B06002-428B-702A-BCE3-A5629429F4D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568960" y="1851744"/>
            <a:ext cx="596520" cy="667800"/>
          </a:xfrm>
          <a:prstGeom prst="rect">
            <a:avLst/>
          </a:prstGeom>
          <a:ln w="9525">
            <a:noFill/>
          </a:ln>
        </p:spPr>
      </p:pic>
      <p:sp>
        <p:nvSpPr>
          <p:cNvPr id="212" name="Line 27">
            <a:extLst>
              <a:ext uri="{FF2B5EF4-FFF2-40B4-BE49-F238E27FC236}">
                <a16:creationId xmlns:a16="http://schemas.microsoft.com/office/drawing/2014/main" id="{DF460FE4-4D18-F392-D9A4-376112210BCC}"/>
              </a:ext>
            </a:extLst>
          </p:cNvPr>
          <p:cNvSpPr/>
          <p:nvPr/>
        </p:nvSpPr>
        <p:spPr>
          <a:xfrm flipH="1">
            <a:off x="3349740" y="2939160"/>
            <a:ext cx="0" cy="1055159"/>
          </a:xfrm>
          <a:prstGeom prst="line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213" name="Picture 13" descr="ed00010_">
            <a:extLst>
              <a:ext uri="{FF2B5EF4-FFF2-40B4-BE49-F238E27FC236}">
                <a16:creationId xmlns:a16="http://schemas.microsoft.com/office/drawing/2014/main" id="{421E87D6-30D9-26F3-B3C4-BA607885D08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971561" y="3155146"/>
            <a:ext cx="377639" cy="431508"/>
          </a:xfrm>
          <a:prstGeom prst="rect">
            <a:avLst/>
          </a:prstGeom>
          <a:ln w="9525">
            <a:noFill/>
          </a:ln>
        </p:spPr>
      </p:pic>
      <p:sp>
        <p:nvSpPr>
          <p:cNvPr id="215" name="Line 27">
            <a:extLst>
              <a:ext uri="{FF2B5EF4-FFF2-40B4-BE49-F238E27FC236}">
                <a16:creationId xmlns:a16="http://schemas.microsoft.com/office/drawing/2014/main" id="{DE506C0C-6EAA-DA90-A754-8B76F6B186D4}"/>
              </a:ext>
            </a:extLst>
          </p:cNvPr>
          <p:cNvSpPr/>
          <p:nvPr/>
        </p:nvSpPr>
        <p:spPr>
          <a:xfrm flipH="1" flipV="1">
            <a:off x="8615287" y="2928000"/>
            <a:ext cx="0" cy="1055159"/>
          </a:xfrm>
          <a:prstGeom prst="line">
            <a:avLst/>
          </a:prstGeom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221" name="Picture 13" descr="ed00010_">
            <a:extLst>
              <a:ext uri="{FF2B5EF4-FFF2-40B4-BE49-F238E27FC236}">
                <a16:creationId xmlns:a16="http://schemas.microsoft.com/office/drawing/2014/main" id="{445C2EF8-95EE-F4FE-C7E6-27BEFE4AA3D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674140" y="3169350"/>
            <a:ext cx="377639" cy="43150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4210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833 L 0.00586 0.00833 C 0.00755 0.03865 0.00703 0.02199 0.00638 0.06481 C 0.00625 0.07361 0.00612 0.08264 0.00586 0.09166 C 0.00547 0.10625 0.00599 0.10185 0.00482 0.11018 C 0.00469 0.11296 0.00443 0.11574 0.0043 0.11852 C 0.00417 0.1206 0.00286 0.12338 0.00378 0.125 C 0.00521 0.12731 0.00755 0.12685 0.00951 0.12777 L 0.07721 0.1324 C 0.08047 0.1331 0.0832 0.13703 0.08607 0.13981 C 0.08997 0.14352 0.09414 0.14652 0.09753 0.15185 C 0.1013 0.15764 0.10273 0.15995 0.10742 0.16574 C 0.10911 0.16759 0.11094 0.16921 0.11263 0.17129 C 0.11419 0.17314 0.11562 0.17569 0.11732 0.17777 C 0.11862 0.17916 0.12005 0.18009 0.12148 0.18148 C 0.1237 0.18379 0.12591 0.18634 0.12826 0.18889 C 0.12904 0.18981 0.12995 0.19074 0.13086 0.19166 C 0.13268 0.19305 0.13464 0.19444 0.13659 0.19629 C 0.13841 0.19791 0.13997 0.2 0.1418 0.20185 C 0.14349 0.20347 0.14531 0.20463 0.14701 0.20648 C 0.15065 0.20995 0.15404 0.21435 0.15794 0.21759 C 0.15951 0.21875 0.16107 0.2199 0.16263 0.22129 C 0.16419 0.22268 0.16562 0.22453 0.16732 0.22592 C 0.17617 0.2331 0.17435 0.23102 0.17982 0.23518 C 0.18138 0.23634 0.1875 0.24097 0.18867 0.24166 C 0.19076 0.24259 0.19284 0.24305 0.19492 0.24444 C 0.19635 0.24514 0.19766 0.24699 0.19909 0.24814 C 0.19974 0.24861 0.20039 0.24861 0.20117 0.24907 C 0.2112 0.25486 0.19987 0.24861 0.20898 0.25463 C 0.20964 0.25486 0.21029 0.25509 0.21107 0.25555 C 0.21159 0.25578 0.21211 0.25602 0.21263 0.25648 C 0.21341 0.25555 0.21458 0.25509 0.21523 0.2537 C 0.21589 0.25208 0.21589 0.25 0.21628 0.24814 C 0.21758 0.24097 0.21706 0.24444 0.21784 0.23796 C 0.21797 0.23495 0.21823 0.22453 0.21888 0.22037 C 0.21914 0.21875 0.21953 0.21713 0.21992 0.21574 C 0.22018 0.21435 0.2207 0.21319 0.22096 0.21203 C 0.22174 0.20694 0.22253 0.20208 0.22305 0.19722 C 0.22318 0.19537 0.22331 0.19352 0.22357 0.19166 C 0.2237 0.18935 0.22383 0.18727 0.22409 0.18518 C 0.22435 0.1831 0.22474 0.18148 0.22513 0.17963 C 0.22604 0.16365 0.22513 0.17615 0.22617 0.16481 C 0.22643 0.16041 0.22682 0.15602 0.22721 0.15185 C 0.22734 0.15046 0.22708 0.14861 0.22773 0.14814 C 0.2293 0.14652 0.23112 0.14676 0.23294 0.14629 C 0.23659 0.1449 0.23971 0.14398 0.24336 0.14352 C 0.24518 0.14305 0.24714 0.14282 0.24909 0.14259 C 0.26003 0.14259 0.29271 0.14213 0.31159 0.14444 C 0.31289 0.14444 0.31823 0.1456 0.31992 0.14629 C 0.32331 0.14722 0.3207 0.14722 0.32461 0.14814 C 0.3263 0.14838 0.32799 0.14861 0.32982 0.14907 L 0.38034 0.14814 C 0.38424 0.14791 0.38828 0.14745 0.39232 0.14722 C 0.39388 0.14699 0.39544 0.14652 0.39701 0.14629 C 0.39909 0.14583 0.40117 0.1456 0.40326 0.14537 C 0.40612 0.1449 0.40911 0.14467 0.41211 0.14444 C 0.41341 0.14398 0.41628 0.14352 0.41784 0.14259 C 0.41979 0.1412 0.42044 0.14004 0.42201 0.13703 C 0.4224 0.13611 0.42266 0.13518 0.42305 0.13426 C 0.42357 0.13194 0.42396 0.12986 0.42461 0.12777 C 0.42539 0.12477 0.4263 0.12222 0.42721 0.11944 C 0.42839 0.11064 0.42839 0.1118 0.42878 0.10185 C 0.4293 0.07986 0.42969 0.05787 0.43034 0.03611 C 0.43034 0.03264 0.4306 0.02916 0.43086 0.02592 C 0.43112 0.02152 0.4319 0.01713 0.4319 0.01296 L 0.4319 -0.00371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384</TotalTime>
  <Words>3122</Words>
  <Application>Microsoft Office PowerPoint</Application>
  <PresentationFormat>Widescreen</PresentationFormat>
  <Paragraphs>838</Paragraphs>
  <Slides>67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ＭＳ Ｐゴシック</vt:lpstr>
      <vt:lpstr>PMingLiU</vt:lpstr>
      <vt:lpstr>Arial</vt:lpstr>
      <vt:lpstr>Avenir Book</vt:lpstr>
      <vt:lpstr>Calibri</vt:lpstr>
      <vt:lpstr>Cambria Math</vt:lpstr>
      <vt:lpstr>Comic Sans MS</vt:lpstr>
      <vt:lpstr>Times New Roman</vt:lpstr>
      <vt:lpstr>Wingdings</vt:lpstr>
      <vt:lpstr>dan-berkeley-nlp-v1</vt:lpstr>
      <vt:lpstr>CSC358: Principles of Computer Networks </vt:lpstr>
      <vt:lpstr>Today’s Outline</vt:lpstr>
      <vt:lpstr>What is a Network Made of?</vt:lpstr>
      <vt:lpstr>What is a Network Made of?</vt:lpstr>
      <vt:lpstr>Switches and Routers </vt:lpstr>
      <vt:lpstr>What is a Network Made of?</vt:lpstr>
      <vt:lpstr>Different Types of Links for Different Usages</vt:lpstr>
      <vt:lpstr>Today’s Outline</vt:lpstr>
      <vt:lpstr>Mail System</vt:lpstr>
      <vt:lpstr>Poor Mona Lisa Cannot Fit into an Envelope</vt:lpstr>
      <vt:lpstr>A More Accurate Model</vt:lpstr>
      <vt:lpstr>Multiple Envelope in Pipeline at the Same Time</vt:lpstr>
      <vt:lpstr>Mail System</vt:lpstr>
      <vt:lpstr>Characteristics of the Mail System</vt:lpstr>
      <vt:lpstr>Internet is Similar to Mail System</vt:lpstr>
      <vt:lpstr>What is a Packet?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Summary So Far</vt:lpstr>
      <vt:lpstr>Characteristics of the Internet</vt:lpstr>
      <vt:lpstr>Characteristics of the Internet</vt:lpstr>
      <vt:lpstr>How to be Reliable Over the Unreliable Internet</vt:lpstr>
      <vt:lpstr>Today’s Outline</vt:lpstr>
      <vt:lpstr>What’s a protocol?</vt:lpstr>
      <vt:lpstr>What’s a protocol?</vt:lpstr>
      <vt:lpstr>What’s a protocol?</vt:lpstr>
      <vt:lpstr>Today’s Outline</vt:lpstr>
      <vt:lpstr>Protocol “layers” and reference models</vt:lpstr>
      <vt:lpstr>Example: organization of air travel</vt:lpstr>
      <vt:lpstr>Example: organization of air travel</vt:lpstr>
      <vt:lpstr>Why layering?</vt:lpstr>
      <vt:lpstr>An Introduction to the Internet</vt:lpstr>
      <vt:lpstr>Layering in the Internet</vt:lpstr>
      <vt:lpstr>Layered Internet protocol stack</vt:lpstr>
      <vt:lpstr>Services, Layering and Encapsulation</vt:lpstr>
      <vt:lpstr>Services, Layering and Encapsulation</vt:lpstr>
      <vt:lpstr>Services, Layering and Encapsulation</vt:lpstr>
      <vt:lpstr>Encapsulation</vt:lpstr>
      <vt:lpstr>Services, Layering and Encapsulation</vt:lpstr>
      <vt:lpstr>PowerPoint Presentation</vt:lpstr>
      <vt:lpstr>The Classic Picture – OSI Model – The 7-Layer Model</vt:lpstr>
      <vt:lpstr>OSI Reference Model</vt:lpstr>
      <vt:lpstr>A More Practical/Realistic Picture</vt:lpstr>
      <vt:lpstr>4-layer Internet Model vs. 7-layer OSI Model</vt:lpstr>
      <vt:lpstr>Review: Layering</vt:lpstr>
      <vt:lpstr>Today’s Outline</vt:lpstr>
      <vt:lpstr>Circuit Switching</vt:lpstr>
      <vt:lpstr>Circuit Switching</vt:lpstr>
      <vt:lpstr>PowerPoint Presentation</vt:lpstr>
      <vt:lpstr>Timing in Circuit Switching</vt:lpstr>
      <vt:lpstr>Example of Poor Efficiency in Circuit Switching</vt:lpstr>
      <vt:lpstr>Example of Poor Efficiency in Circuit Switching</vt:lpstr>
      <vt:lpstr>Another problem of circuit switching</vt:lpstr>
      <vt:lpstr>Circuit Switching, Pros and Cons</vt:lpstr>
      <vt:lpstr>Packet Switching</vt:lpstr>
      <vt:lpstr>Packet Switching</vt:lpstr>
      <vt:lpstr>Packet Switching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Packet Switching in The Internet</vt:lpstr>
      <vt:lpstr>Questions for the rest of the semester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cp:lastModifiedBy>Erfan Meskar</cp:lastModifiedBy>
  <cp:revision>7</cp:revision>
  <cp:lastPrinted>2018-08-28T05:21:10Z</cp:lastPrinted>
  <dcterms:created xsi:type="dcterms:W3CDTF">2004-08-27T04:16:05Z</dcterms:created>
  <dcterms:modified xsi:type="dcterms:W3CDTF">2025-01-09T17:14:46Z</dcterms:modified>
</cp:coreProperties>
</file>